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4C270676-F8A8-471B-9010-59D7C02EBC39}"/>
</file>

<file path=customXml/itemProps2.xml><?xml version="1.0" encoding="utf-8"?>
<ds:datastoreItem xmlns:ds="http://schemas.openxmlformats.org/officeDocument/2006/customXml" ds:itemID="{218C0F17-FE53-43C7-A586-9212A223AD16}"/>
</file>

<file path=customXml/itemProps3.xml><?xml version="1.0" encoding="utf-8"?>
<ds:datastoreItem xmlns:ds="http://schemas.openxmlformats.org/officeDocument/2006/customXml" ds:itemID="{5548146E-0196-4AB0-B838-67D14A0DEE3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