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1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ustomXml" Target="../customXml/item2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F48EBB57-F070-4BAC-B01D-86A3675CB1BF}"/>
</file>

<file path=customXml/itemProps2.xml><?xml version="1.0" encoding="utf-8"?>
<ds:datastoreItem xmlns:ds="http://schemas.openxmlformats.org/officeDocument/2006/customXml" ds:itemID="{0DC466AF-5020-4BB2-B9F1-723F5CC71473}"/>
</file>

<file path=customXml/itemProps3.xml><?xml version="1.0" encoding="utf-8"?>
<ds:datastoreItem xmlns:ds="http://schemas.openxmlformats.org/officeDocument/2006/customXml" ds:itemID="{1D37A34E-8C01-481C-AFCB-CD5A45430DC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