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C431D8A1-9CFB-4FE8-8FBB-9A364319C23A}"/>
</file>

<file path=customXml/itemProps2.xml><?xml version="1.0" encoding="utf-8"?>
<ds:datastoreItem xmlns:ds="http://schemas.openxmlformats.org/officeDocument/2006/customXml" ds:itemID="{B7B71A83-8090-4E1D-8227-103DC5DB8745}"/>
</file>

<file path=customXml/itemProps3.xml><?xml version="1.0" encoding="utf-8"?>
<ds:datastoreItem xmlns:ds="http://schemas.openxmlformats.org/officeDocument/2006/customXml" ds:itemID="{F2B3E716-DC6F-4A80-8764-00271294050F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