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BB588B1-D61D-4369-98DF-E8C7C94DFDB1}"/>
</file>

<file path=customXml/itemProps2.xml><?xml version="1.0" encoding="utf-8"?>
<ds:datastoreItem xmlns:ds="http://schemas.openxmlformats.org/officeDocument/2006/customXml" ds:itemID="{B3214FC1-DA06-43A6-9255-840C5B71222C}"/>
</file>

<file path=customXml/itemProps3.xml><?xml version="1.0" encoding="utf-8"?>
<ds:datastoreItem xmlns:ds="http://schemas.openxmlformats.org/officeDocument/2006/customXml" ds:itemID="{03E10512-72D3-4539-9D23-FD24A26CF9E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