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0487FAF-3375-4FA6-9A78-B7BC0107C232}"/>
</file>

<file path=customXml/itemProps2.xml><?xml version="1.0" encoding="utf-8"?>
<ds:datastoreItem xmlns:ds="http://schemas.openxmlformats.org/officeDocument/2006/customXml" ds:itemID="{EEA09698-F79E-45DF-973B-D5C5D9739177}"/>
</file>

<file path=customXml/itemProps3.xml><?xml version="1.0" encoding="utf-8"?>
<ds:datastoreItem xmlns:ds="http://schemas.openxmlformats.org/officeDocument/2006/customXml" ds:itemID="{66434098-2D63-4EB6-A79B-B22283AB99F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