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8232BEB-2179-4BDD-BF92-F81BC6A1D24E}"/>
</file>

<file path=customXml/itemProps2.xml><?xml version="1.0" encoding="utf-8"?>
<ds:datastoreItem xmlns:ds="http://schemas.openxmlformats.org/officeDocument/2006/customXml" ds:itemID="{0E239240-7ECE-4D1E-A2FC-465F4EF5BE41}"/>
</file>

<file path=customXml/itemProps3.xml><?xml version="1.0" encoding="utf-8"?>
<ds:datastoreItem xmlns:ds="http://schemas.openxmlformats.org/officeDocument/2006/customXml" ds:itemID="{F058A3D6-A718-4594-A4D8-DFF1D29DC10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