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0964E-6851-44B3-AC6D-6D5034824DAF}" type="datetimeFigureOut">
              <a:rPr lang="it-IT" smtClean="0"/>
              <a:t>11/06/2026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072DF-59A5-47B1-A962-27E2254E84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92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17 maggio 2026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072DF-59A5-47B1-A962-27E2254E846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50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E7771DA-0990-4728-BF14-216901B5A3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29CEC5-C1DF-4480-AB1B-AD5C66A7C0B7}"/>
</file>

<file path=customXml/itemProps3.xml><?xml version="1.0" encoding="utf-8"?>
<ds:datastoreItem xmlns:ds="http://schemas.openxmlformats.org/officeDocument/2006/customXml" ds:itemID="{F0E0C206-24D8-4178-A9B1-67C7928AC34A}">
  <ds:schemaRefs>
    <ds:schemaRef ds:uri="http://schemas.microsoft.com/office/2006/metadata/properties"/>
    <ds:schemaRef ds:uri="http://schemas.microsoft.com/office/infopath/2007/PartnerControls"/>
    <ds:schemaRef ds:uri="cfcd70b0-b4cb-4c8f-b05c-fc57bfd2bf81"/>
    <ds:schemaRef ds:uri="264848e2-2bbe-4b92-8f25-9f8b2c07ba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Personalizzato</PresentationFormat>
  <Paragraphs>2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Segreteria</cp:lastModifiedBy>
  <cp:revision>2</cp:revision>
  <dcterms:created xsi:type="dcterms:W3CDTF">2006-08-16T00:00:00Z</dcterms:created>
  <dcterms:modified xsi:type="dcterms:W3CDTF">2026-06-11T09:27:07Z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