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A4794-5BA7-4C12-AF13-079159639E6C}" type="datetimeFigureOut">
              <a:rPr lang="it-IT" smtClean="0"/>
              <a:t>11/06/2026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7A250-5C60-430D-8B4D-6D5A889A01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790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E1C4B-AFD8-488A-B341-2F9F512F8247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2EAE1-6797-4A65-A130-01625BC2F0E0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878F-5571-406F-A0AE-C72C9DDC4DE8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CDC8-3B0C-4846-994D-A1FFAD97C187}" type="datetimeyyyy">
              <a:rPr lang="en-US" smtClean="0"/>
              <a:t>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944-A96B-4785-80C9-C527C8D1069C}" type="datetimeyyyy">
              <a:rPr lang="en-US" smtClean="0"/>
              <a:t>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1914A-C326-4562-8FEE-202053223511}" type="datetimeyyyy">
              <a:rPr lang="en-US" smtClean="0"/>
              <a:t>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7694-FEA5-44AC-9CC6-673C308D3941}" type="datetimeyyyy">
              <a:rPr lang="en-US" smtClean="0"/>
              <a:t>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A798F-D77D-4926-8DC8-8A1F9BE8220A}" type="datetimeyyyy">
              <a:rPr lang="en-US" smtClean="0"/>
              <a:t>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88B64-2AD3-4754-A6DC-4B8C4DAD4092}" type="datetimeyyyy">
              <a:rPr lang="en-US" smtClean="0"/>
              <a:t>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8D58E-B315-4FEC-B0C2-3E477AA6F613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9D75-C06D-4399-A676-C2D45DA62017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7F00C-A806-4E1B-A5D0-634D79F57345}" type="datetimeyyyy">
              <a:rPr lang="en-US" smtClean="0"/>
              <a:t>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a98698-7182-497d-997a-4e95be5ace4a" xsi:nil="true"/>
    <lcf76f155ced4ddcb4097134ff3c332f xmlns="9e98f304-679e-4113-8853-91abc38d8843">
      <Terms xmlns="http://schemas.microsoft.com/office/infopath/2007/PartnerControls"/>
    </lcf76f155ced4ddcb4097134ff3c332f>
    <Note xmlns="9e98f304-679e-4113-8853-91abc38d88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1C9ECC-3DA8-482C-807E-57F5E44C23C1}">
  <ds:schemaRefs>
    <ds:schemaRef ds:uri="http://schemas.microsoft.com/office/2006/metadata/properties"/>
    <ds:schemaRef ds:uri="http://schemas.microsoft.com/office/infopath/2007/PartnerControls"/>
    <ds:schemaRef ds:uri="cfcd70b0-b4cb-4c8f-b05c-fc57bfd2bf81"/>
    <ds:schemaRef ds:uri="264848e2-2bbe-4b92-8f25-9f8b2c07baa4"/>
  </ds:schemaRefs>
</ds:datastoreItem>
</file>

<file path=customXml/itemProps2.xml><?xml version="1.0" encoding="utf-8"?>
<ds:datastoreItem xmlns:ds="http://schemas.openxmlformats.org/officeDocument/2006/customXml" ds:itemID="{97B07504-DE85-4900-8317-031D41E7AC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40FDEA-D212-4816-9E9B-184610736570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Personalizzato</PresentationFormat>
  <Paragraphs>0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Segreteria</cp:lastModifiedBy>
  <cp:revision>2</cp:revision>
  <dcterms:created xsi:type="dcterms:W3CDTF">2006-08-16T00:00:00Z</dcterms:created>
  <dcterms:modified xsi:type="dcterms:W3CDTF">2026-06-11T09:31:13Z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  <property fmtid="{D5CDD505-2E9C-101B-9397-08002B2CF9AE}" pid="3" name="MediaServiceImageTags">
    <vt:lpwstr/>
  </property>
</Properties>
</file>