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8" Type="http://schemas.openxmlformats.org/officeDocument/2006/relationships/slide" Target="slides/slide3.xml"/><Relationship Id="rId3" Type="http://schemas.openxmlformats.org/officeDocument/2006/relationships/viewProps" Target="viewProps.xml"/><Relationship Id="rId21" Type="http://schemas.openxmlformats.org/officeDocument/2006/relationships/customXml" Target="../customXml/item1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7" Type="http://schemas.openxmlformats.org/officeDocument/2006/relationships/slide" Target="slides/slide2.xml"/><Relationship Id="rId16" Type="http://schemas.openxmlformats.org/officeDocument/2006/relationships/slide" Target="slides/slide11.xml"/><Relationship Id="rId2" Type="http://schemas.openxmlformats.org/officeDocument/2006/relationships/presProps" Target="presProps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5" Type="http://schemas.openxmlformats.org/officeDocument/2006/relationships/tableStyles" Target="tableStyles.xml"/><Relationship Id="rId23" Type="http://schemas.openxmlformats.org/officeDocument/2006/relationships/customXml" Target="../customXml/item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4" Type="http://schemas.openxmlformats.org/officeDocument/2006/relationships/theme" Target="theme/theme1.xml"/><Relationship Id="rId9" Type="http://schemas.openxmlformats.org/officeDocument/2006/relationships/slide" Target="slides/slide4.xml"/><Relationship Id="rId22" Type="http://schemas.openxmlformats.org/officeDocument/2006/relationships/customXml" Target="../customXml/item2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0a98698-7182-497d-997a-4e95be5ace4a" xsi:nil="true"/>
    <lcf76f155ced4ddcb4097134ff3c332f xmlns="9e98f304-679e-4113-8853-91abc38d8843">
      <Terms xmlns="http://schemas.microsoft.com/office/infopath/2007/PartnerControls"/>
    </lcf76f155ced4ddcb4097134ff3c332f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EC1120F6-D3B4-4D2F-A4BF-316BA09C1708}"/>
</file>

<file path=customXml/itemProps2.xml><?xml version="1.0" encoding="utf-8"?>
<ds:datastoreItem xmlns:ds="http://schemas.openxmlformats.org/officeDocument/2006/customXml" ds:itemID="{698B82B5-3889-4306-BF84-23A250D3FDF0}"/>
</file>

<file path=customXml/itemProps3.xml><?xml version="1.0" encoding="utf-8"?>
<ds:datastoreItem xmlns:ds="http://schemas.openxmlformats.org/officeDocument/2006/customXml" ds:itemID="{86657F64-9E3B-45B0-9A56-B6ED42418169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created xsi:type="dcterms:W3CDTF">2006-08-16T00:00:00Z</dcterms:created>
  <dcterms:modified xsi:type="dcterms:W3CDTF">2011-08-01T06:04:30Z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  <property fmtid="{D5CDD505-2E9C-101B-9397-08002B2CF9AE}" pid="3" name="MediaServiceImageTags">
    <vt:lpwstr/>
  </property>
</Properties>
</file>