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8F43A28-96D0-4556-A5C6-C53E86061879}"/>
</file>

<file path=customXml/itemProps2.xml><?xml version="1.0" encoding="utf-8"?>
<ds:datastoreItem xmlns:ds="http://schemas.openxmlformats.org/officeDocument/2006/customXml" ds:itemID="{601426F6-112F-4898-AD88-95A48AFFB1B2}"/>
</file>

<file path=customXml/itemProps3.xml><?xml version="1.0" encoding="utf-8"?>
<ds:datastoreItem xmlns:ds="http://schemas.openxmlformats.org/officeDocument/2006/customXml" ds:itemID="{87C68FE8-E47C-4888-9D17-888271746BA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