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a98698-7182-497d-997a-4e95be5ace4a" xsi:nil="true"/>
    <lcf76f155ced4ddcb4097134ff3c332f xmlns="9e98f304-679e-4113-8853-91abc38d8843">
      <Terms xmlns="http://schemas.microsoft.com/office/infopath/2007/PartnerControls"/>
    </lcf76f155ced4ddcb4097134ff3c332f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FC42FD0C-DC1E-40CC-A0F7-B84C6B335140}"/>
</file>

<file path=customXml/itemProps2.xml><?xml version="1.0" encoding="utf-8"?>
<ds:datastoreItem xmlns:ds="http://schemas.openxmlformats.org/officeDocument/2006/customXml" ds:itemID="{A46A9BA3-A8AC-4FD6-ACC8-C71FCEF235F0}"/>
</file>

<file path=customXml/itemProps3.xml><?xml version="1.0" encoding="utf-8"?>
<ds:datastoreItem xmlns:ds="http://schemas.openxmlformats.org/officeDocument/2006/customXml" ds:itemID="{58AF2DFB-F729-4464-BEB0-097A496461D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  <property fmtid="{D5CDD505-2E9C-101B-9397-08002B2CF9AE}" pid="3" name="MediaServiceImageTags">
    <vt:lpwstr/>
  </property>
</Properties>
</file>