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ADC245FB-6C8F-460C-9F47-4C650C31F4EC}"/>
</file>

<file path=customXml/itemProps2.xml><?xml version="1.0" encoding="utf-8"?>
<ds:datastoreItem xmlns:ds="http://schemas.openxmlformats.org/officeDocument/2006/customXml" ds:itemID="{2419A6A2-E6EB-423C-839B-841E4B410AE4}"/>
</file>

<file path=customXml/itemProps3.xml><?xml version="1.0" encoding="utf-8"?>
<ds:datastoreItem xmlns:ds="http://schemas.openxmlformats.org/officeDocument/2006/customXml" ds:itemID="{21579939-AAAB-4FC0-8843-2D94DADB7BB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