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E1844A2-8033-4976-A5C9-FD6AD67D9599}"/>
</file>

<file path=customXml/itemProps2.xml><?xml version="1.0" encoding="utf-8"?>
<ds:datastoreItem xmlns:ds="http://schemas.openxmlformats.org/officeDocument/2006/customXml" ds:itemID="{E9D414CE-AAE6-40D6-8912-F31DBC07873E}"/>
</file>

<file path=customXml/itemProps3.xml><?xml version="1.0" encoding="utf-8"?>
<ds:datastoreItem xmlns:ds="http://schemas.openxmlformats.org/officeDocument/2006/customXml" ds:itemID="{F6488FF3-83C2-4E52-8F5E-CDD2180757F6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