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69E1DCD-0237-4FAF-840B-764E955ADE20}"/>
</file>

<file path=customXml/itemProps2.xml><?xml version="1.0" encoding="utf-8"?>
<ds:datastoreItem xmlns:ds="http://schemas.openxmlformats.org/officeDocument/2006/customXml" ds:itemID="{AC88221E-02B1-4FD5-B154-490AE0443C3D}"/>
</file>

<file path=customXml/itemProps3.xml><?xml version="1.0" encoding="utf-8"?>
<ds:datastoreItem xmlns:ds="http://schemas.openxmlformats.org/officeDocument/2006/customXml" ds:itemID="{132323A3-1873-425A-AACE-22CEDB8FD58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