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3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7" Type="http://schemas.openxmlformats.org/officeDocument/2006/relationships/slide" Target="slides/slide2.xml"/><Relationship Id="rId17" Type="http://schemas.openxmlformats.org/officeDocument/2006/relationships/customXml" Target="../customXml/item2.xml"/><Relationship Id="rId2" Type="http://schemas.openxmlformats.org/officeDocument/2006/relationships/presProps" Target="presProps.xml"/><Relationship Id="rId16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B0FD9E90-C39D-4E01-B4FC-EEC0408920F7}"/>
</file>

<file path=customXml/itemProps2.xml><?xml version="1.0" encoding="utf-8"?>
<ds:datastoreItem xmlns:ds="http://schemas.openxmlformats.org/officeDocument/2006/customXml" ds:itemID="{12088AC3-E64B-4FFD-AD0F-B083E374D4B9}"/>
</file>

<file path=customXml/itemProps3.xml><?xml version="1.0" encoding="utf-8"?>
<ds:datastoreItem xmlns:ds="http://schemas.openxmlformats.org/officeDocument/2006/customXml" ds:itemID="{B0604790-9F2A-4B25-83FA-D69A6DF97A4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