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2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1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3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D0E96498-EE35-454B-AAE8-BC0B9890BA8B}"/>
</file>

<file path=customXml/itemProps2.xml><?xml version="1.0" encoding="utf-8"?>
<ds:datastoreItem xmlns:ds="http://schemas.openxmlformats.org/officeDocument/2006/customXml" ds:itemID="{0C724294-408B-48BB-AEF4-9B0B67A2B4ED}"/>
</file>

<file path=customXml/itemProps3.xml><?xml version="1.0" encoding="utf-8"?>
<ds:datastoreItem xmlns:ds="http://schemas.openxmlformats.org/officeDocument/2006/customXml" ds:itemID="{91B4515D-197B-4A39-97C6-01AD5B440B2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