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C91BE3C-5533-413C-8193-6DA1952235C6}"/>
</file>

<file path=customXml/itemProps2.xml><?xml version="1.0" encoding="utf-8"?>
<ds:datastoreItem xmlns:ds="http://schemas.openxmlformats.org/officeDocument/2006/customXml" ds:itemID="{B176EB8A-CDFB-4910-BD5E-0D0D88FF9619}"/>
</file>

<file path=customXml/itemProps3.xml><?xml version="1.0" encoding="utf-8"?>
<ds:datastoreItem xmlns:ds="http://schemas.openxmlformats.org/officeDocument/2006/customXml" ds:itemID="{78F77EAB-1675-469A-A282-8A584242A38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