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8" Type="http://schemas.openxmlformats.org/officeDocument/2006/relationships/slide" Target="slides/slide3.xml"/><Relationship Id="rId3" Type="http://schemas.openxmlformats.org/officeDocument/2006/relationships/viewProps" Target="viewProps.xml"/><Relationship Id="rId21" Type="http://schemas.openxmlformats.org/officeDocument/2006/relationships/customXml" Target="../customXml/item1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7" Type="http://schemas.openxmlformats.org/officeDocument/2006/relationships/slide" Target="slides/slide2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5" Type="http://schemas.openxmlformats.org/officeDocument/2006/relationships/tableStyles" Target="tableStyles.xml"/><Relationship Id="rId23" Type="http://schemas.openxmlformats.org/officeDocument/2006/relationships/customXml" Target="../customXml/item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4" Type="http://schemas.openxmlformats.org/officeDocument/2006/relationships/theme" Target="theme/theme1.xml"/><Relationship Id="rId9" Type="http://schemas.openxmlformats.org/officeDocument/2006/relationships/slide" Target="slides/slide4.xml"/><Relationship Id="rId22" Type="http://schemas.openxmlformats.org/officeDocument/2006/relationships/customXml" Target="../customXml/item2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F7E7DA6A-C357-4C12-98C4-216BE42CF8CE}"/>
</file>

<file path=customXml/itemProps2.xml><?xml version="1.0" encoding="utf-8"?>
<ds:datastoreItem xmlns:ds="http://schemas.openxmlformats.org/officeDocument/2006/customXml" ds:itemID="{649DD710-F380-4015-93E2-EDCEB1068138}"/>
</file>

<file path=customXml/itemProps3.xml><?xml version="1.0" encoding="utf-8"?>
<ds:datastoreItem xmlns:ds="http://schemas.openxmlformats.org/officeDocument/2006/customXml" ds:itemID="{C92274D8-8702-403A-AE14-2A26D5ACB30E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2006-08-16T00:00:00Z</dcterms:created>
  <dcterms:modified xsi:type="dcterms:W3CDTF">2011-08-01T06:04:30Z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