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C7F22D86-5F94-427D-96A3-BA7E7F251734}"/>
</file>

<file path=customXml/itemProps2.xml><?xml version="1.0" encoding="utf-8"?>
<ds:datastoreItem xmlns:ds="http://schemas.openxmlformats.org/officeDocument/2006/customXml" ds:itemID="{9BE9AC9D-6F3E-4D6A-838E-B897B83CE5B4}"/>
</file>

<file path=customXml/itemProps3.xml><?xml version="1.0" encoding="utf-8"?>
<ds:datastoreItem xmlns:ds="http://schemas.openxmlformats.org/officeDocument/2006/customXml" ds:itemID="{E1E996EF-ACC0-4131-A3BB-363674B2D1A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