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1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2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EE7A5205-231D-4777-8C69-59E2A2F24C4F}"/>
</file>

<file path=customXml/itemProps2.xml><?xml version="1.0" encoding="utf-8"?>
<ds:datastoreItem xmlns:ds="http://schemas.openxmlformats.org/officeDocument/2006/customXml" ds:itemID="{1AB18D58-D052-4F02-90F3-1101415BE840}"/>
</file>

<file path=customXml/itemProps3.xml><?xml version="1.0" encoding="utf-8"?>
<ds:datastoreItem xmlns:ds="http://schemas.openxmlformats.org/officeDocument/2006/customXml" ds:itemID="{D503B994-64BF-4B67-9972-0BF3CE2B82A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