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docProps/custom.xml" ContentType="application/vnd.openxmlformats-officedocument.custom-propertie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</p:sldIdLst>
  <p:sldSz cx="7556500" cy="10699750"/>
  <p:notesSz cx="7556500" cy="1069975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ustomXml" Target="../customXml/item1.xml"/><Relationship Id="rId3" Type="http://schemas.openxmlformats.org/officeDocument/2006/relationships/viewProps" Target="viewProps.xml"/><Relationship Id="rId7" Type="http://schemas.openxmlformats.org/officeDocument/2006/relationships/slide" Target="slides/slide2.xml"/><Relationship Id="rId2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5" Type="http://schemas.openxmlformats.org/officeDocument/2006/relationships/tableStyles" Target="tableStyles.xml"/><Relationship Id="rId10" Type="http://schemas.openxmlformats.org/officeDocument/2006/relationships/customXml" Target="../customXml/item3.xml"/><Relationship Id="rId4" Type="http://schemas.openxmlformats.org/officeDocument/2006/relationships/presProps" Target="presProps.xml"/><Relationship Id="rId9" Type="http://schemas.openxmlformats.org/officeDocument/2006/relationships/customXml" Target="../customXml/item2.xml"/></Relationships>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6737" y="3316922"/>
            <a:ext cx="6423025" cy="224694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33475" y="5991860"/>
            <a:ext cx="5289550" cy="267493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377825" y="2460942"/>
            <a:ext cx="3287077" cy="70618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3891597" y="2460942"/>
            <a:ext cx="3287077" cy="70618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Relationship Id="rId7" Type="http://schemas.openxmlformats.org/officeDocument/2006/relationships/image" Target="../media/image1.png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815718" y="515363"/>
            <a:ext cx="830747" cy="826158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825" y="427990"/>
            <a:ext cx="6800850" cy="17119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825" y="2460942"/>
            <a:ext cx="6800850" cy="70618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2569210" y="9950768"/>
            <a:ext cx="2418080" cy="5349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377825" y="9950768"/>
            <a:ext cx="1737995" cy="5349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5440680" y="9950768"/>
            <a:ext cx="1737995" cy="5349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://www.unietica.it/" TargetMode="External"/><Relationship Id="rId3" Type="http://schemas.openxmlformats.org/officeDocument/2006/relationships/hyperlink" Target="http://www.unietica.net/" TargetMode="External"/><Relationship Id="rId4" Type="http://schemas.openxmlformats.org/officeDocument/2006/relationships/image" Target="../media/image2.jpg"/></Relationships>
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://www.unietica.it/" TargetMode="External"/><Relationship Id="rId3" Type="http://schemas.openxmlformats.org/officeDocument/2006/relationships/hyperlink" Target="http://www.unietica.net/" TargetMode="External"/><Relationship Id="rId4" Type="http://schemas.openxmlformats.org/officeDocument/2006/relationships/image" Target="../media/image2.jpg"/><Relationship Id="rId5" Type="http://schemas.openxmlformats.org/officeDocument/2006/relationships/hyperlink" Target="mailto:mickaelcandide@moov.mg" TargetMode="External"/><Relationship Id="rId6" Type="http://schemas.openxmlformats.org/officeDocument/2006/relationships/hyperlink" Target="mailto:irenkluo@gmail.com" TargetMode="External"/><Relationship Id="rId7" Type="http://schemas.openxmlformats.org/officeDocument/2006/relationships/hyperlink" Target="mailto:pcmurua@gmail.com" TargetMode="External"/><Relationship Id="rId8" Type="http://schemas.openxmlformats.org/officeDocument/2006/relationships/hyperlink" Target="mailto:%2B86.13901615796%20techcoo@163.com" TargetMode="External"/><Relationship Id="rId9" Type="http://schemas.openxmlformats.org/officeDocument/2006/relationships/hyperlink" Target="mailto:techcoo@163.com" TargetMode="External"/><Relationship Id="rId10" Type="http://schemas.openxmlformats.org/officeDocument/2006/relationships/hyperlink" Target="mailto:pietro.jiang55@gmail.com" TargetMode="External"/><Relationship Id="rId11" Type="http://schemas.openxmlformats.org/officeDocument/2006/relationships/hyperlink" Target="mailto:miobiz12@gmail.com" TargetMode="External"/><Relationship Id="rId12" Type="http://schemas.openxmlformats.org/officeDocument/2006/relationships/hyperlink" Target="mailto:eliobaccilieri52@gmail.com" TargetMode="External"/><Relationship Id="rId13" Type="http://schemas.openxmlformats.org/officeDocument/2006/relationships/hyperlink" Target="mailto:danilodattanasio@gmail.com" TargetMode="External"/><Relationship Id="rId14" Type="http://schemas.openxmlformats.org/officeDocument/2006/relationships/hyperlink" Target="mailto:janessapagnussat@hotmail.com" TargetMode="External"/><Relationship Id="rId15" Type="http://schemas.openxmlformats.org/officeDocument/2006/relationships/hyperlink" Target="mailto:janessa.pagnussat@ufn.edu.br" TargetMode="External"/><Relationship Id="rId16" Type="http://schemas.openxmlformats.org/officeDocument/2006/relationships/hyperlink" Target="mailto:gmunoz@siembrasostenible.com" TargetMode="External"/><Relationship Id="rId17" Type="http://schemas.openxmlformats.org/officeDocument/2006/relationships/hyperlink" Target="mailto:gm2050@gmail.com" TargetMode="External"/><Relationship Id="rId18" Type="http://schemas.openxmlformats.org/officeDocument/2006/relationships/hyperlink" Target="mailto:tullio@tulliochiminazzo.it" TargetMode="External"/><Relationship Id="rId19" Type="http://schemas.openxmlformats.org/officeDocument/2006/relationships/hyperlink" Target="mailto:unietica@unietica.net" TargetMode="External"/><Relationship Id="rId20" Type="http://schemas.openxmlformats.org/officeDocument/2006/relationships/hyperlink" Target="mailto:unietica@unietica.it" TargetMode="External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999233" y="427735"/>
            <a:ext cx="3347720" cy="10287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ctr" marL="26034">
              <a:lnSpc>
                <a:spcPts val="1530"/>
              </a:lnSpc>
              <a:spcBef>
                <a:spcPts val="95"/>
              </a:spcBef>
            </a:pPr>
            <a:r>
              <a:rPr dirty="0" sz="1300" b="1">
                <a:solidFill>
                  <a:srgbClr val="3A3838"/>
                </a:solidFill>
                <a:latin typeface="Times New Roman"/>
                <a:cs typeface="Times New Roman"/>
              </a:rPr>
              <a:t>Fondacija</a:t>
            </a:r>
            <a:r>
              <a:rPr dirty="0" sz="1300" spc="-35" b="1">
                <a:solidFill>
                  <a:srgbClr val="3A3838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3A3838"/>
                </a:solidFill>
                <a:latin typeface="Times New Roman"/>
                <a:cs typeface="Times New Roman"/>
              </a:rPr>
              <a:t>„Etika</a:t>
            </a:r>
            <a:r>
              <a:rPr dirty="0" sz="1300" spc="-45" b="1">
                <a:solidFill>
                  <a:srgbClr val="3A3838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3A3838"/>
                </a:solidFill>
                <a:latin typeface="Times New Roman"/>
                <a:cs typeface="Times New Roman"/>
              </a:rPr>
              <a:t>ir</a:t>
            </a:r>
            <a:r>
              <a:rPr dirty="0" sz="1300" spc="-45" b="1">
                <a:solidFill>
                  <a:srgbClr val="3A3838"/>
                </a:solidFill>
                <a:latin typeface="Times New Roman"/>
                <a:cs typeface="Times New Roman"/>
              </a:rPr>
              <a:t> </a:t>
            </a:r>
            <a:r>
              <a:rPr dirty="0" sz="1300" spc="-10" b="1">
                <a:solidFill>
                  <a:srgbClr val="3A3838"/>
                </a:solidFill>
                <a:latin typeface="Times New Roman"/>
                <a:cs typeface="Times New Roman"/>
              </a:rPr>
              <a:t>Ekonomika“</a:t>
            </a:r>
            <a:endParaRPr sz="1300">
              <a:latin typeface="Times New Roman"/>
              <a:cs typeface="Times New Roman"/>
            </a:endParaRPr>
          </a:p>
          <a:p>
            <a:pPr algn="ctr" marL="30480">
              <a:lnSpc>
                <a:spcPts val="1290"/>
              </a:lnSpc>
            </a:pPr>
            <a:r>
              <a:rPr dirty="0" sz="1100">
                <a:solidFill>
                  <a:srgbClr val="3A3838"/>
                </a:solidFill>
                <a:latin typeface="Times New Roman"/>
                <a:cs typeface="Times New Roman"/>
              </a:rPr>
              <a:t>Bassano</a:t>
            </a:r>
            <a:r>
              <a:rPr dirty="0" sz="1100" spc="-30">
                <a:solidFill>
                  <a:srgbClr val="3A3838"/>
                </a:solidFill>
                <a:latin typeface="Times New Roman"/>
                <a:cs typeface="Times New Roman"/>
              </a:rPr>
              <a:t> </a:t>
            </a:r>
            <a:r>
              <a:rPr dirty="0" sz="1100">
                <a:solidFill>
                  <a:srgbClr val="3A3838"/>
                </a:solidFill>
                <a:latin typeface="Times New Roman"/>
                <a:cs typeface="Times New Roman"/>
              </a:rPr>
              <a:t>del</a:t>
            </a:r>
            <a:r>
              <a:rPr dirty="0" sz="1100" spc="-5">
                <a:solidFill>
                  <a:srgbClr val="3A3838"/>
                </a:solidFill>
                <a:latin typeface="Times New Roman"/>
                <a:cs typeface="Times New Roman"/>
              </a:rPr>
              <a:t> </a:t>
            </a:r>
            <a:r>
              <a:rPr dirty="0" sz="1100" spc="-10">
                <a:solidFill>
                  <a:srgbClr val="3A3838"/>
                </a:solidFill>
                <a:latin typeface="Times New Roman"/>
                <a:cs typeface="Times New Roman"/>
              </a:rPr>
              <a:t>Grappa</a:t>
            </a:r>
            <a:endParaRPr sz="1100">
              <a:latin typeface="Times New Roman"/>
              <a:cs typeface="Times New Roman"/>
            </a:endParaRPr>
          </a:p>
          <a:p>
            <a:pPr algn="ctr" marL="26670">
              <a:lnSpc>
                <a:spcPts val="1530"/>
              </a:lnSpc>
              <a:spcBef>
                <a:spcPts val="625"/>
              </a:spcBef>
            </a:pPr>
            <a:r>
              <a:rPr dirty="0" sz="1300" b="1">
                <a:solidFill>
                  <a:srgbClr val="3A3838"/>
                </a:solidFill>
                <a:latin typeface="Times New Roman"/>
                <a:cs typeface="Times New Roman"/>
              </a:rPr>
              <a:t>Mokyklų</a:t>
            </a:r>
            <a:r>
              <a:rPr dirty="0" sz="1300" spc="-80" b="1">
                <a:solidFill>
                  <a:srgbClr val="3A3838"/>
                </a:solidFill>
                <a:latin typeface="Times New Roman"/>
                <a:cs typeface="Times New Roman"/>
              </a:rPr>
              <a:t> </a:t>
            </a:r>
            <a:r>
              <a:rPr dirty="0" sz="1300" spc="-10" b="1">
                <a:solidFill>
                  <a:srgbClr val="3A3838"/>
                </a:solidFill>
                <a:latin typeface="Times New Roman"/>
                <a:cs typeface="Times New Roman"/>
              </a:rPr>
              <a:t>judėjimas</a:t>
            </a:r>
            <a:endParaRPr sz="1300">
              <a:latin typeface="Times New Roman"/>
              <a:cs typeface="Times New Roman"/>
            </a:endParaRPr>
          </a:p>
          <a:p>
            <a:pPr algn="ctr">
              <a:lnSpc>
                <a:spcPts val="1290"/>
              </a:lnSpc>
            </a:pPr>
            <a:r>
              <a:rPr dirty="0" sz="1100" b="1">
                <a:solidFill>
                  <a:srgbClr val="C00000"/>
                </a:solidFill>
                <a:latin typeface="Times New Roman"/>
                <a:cs typeface="Times New Roman"/>
              </a:rPr>
              <a:t>„</a:t>
            </a:r>
            <a:r>
              <a:rPr dirty="0" sz="1100" spc="-85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100" spc="-10" b="1">
                <a:solidFill>
                  <a:srgbClr val="C00000"/>
                </a:solidFill>
                <a:latin typeface="Times New Roman"/>
                <a:cs typeface="Times New Roman"/>
              </a:rPr>
              <a:t>E</a:t>
            </a:r>
            <a:r>
              <a:rPr dirty="0" sz="1100" spc="-80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100" spc="-10" b="1">
                <a:solidFill>
                  <a:srgbClr val="C00000"/>
                </a:solidFill>
                <a:latin typeface="Times New Roman"/>
                <a:cs typeface="Times New Roman"/>
              </a:rPr>
              <a:t>T</a:t>
            </a:r>
            <a:r>
              <a:rPr dirty="0" sz="1100" spc="-85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100" b="1">
                <a:solidFill>
                  <a:srgbClr val="C00000"/>
                </a:solidFill>
                <a:latin typeface="Times New Roman"/>
                <a:cs typeface="Times New Roman"/>
              </a:rPr>
              <a:t>I</a:t>
            </a:r>
            <a:r>
              <a:rPr dirty="0" sz="1100" spc="-85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100" b="1">
                <a:solidFill>
                  <a:srgbClr val="C00000"/>
                </a:solidFill>
                <a:latin typeface="Times New Roman"/>
                <a:cs typeface="Times New Roman"/>
              </a:rPr>
              <a:t>K</a:t>
            </a:r>
            <a:r>
              <a:rPr dirty="0" sz="1100" spc="-70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100" b="1">
                <a:solidFill>
                  <a:srgbClr val="C00000"/>
                </a:solidFill>
                <a:latin typeface="Times New Roman"/>
                <a:cs typeface="Times New Roman"/>
              </a:rPr>
              <a:t>A</a:t>
            </a:r>
            <a:r>
              <a:rPr dirty="0" sz="1100" spc="395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100" b="1">
                <a:solidFill>
                  <a:srgbClr val="C00000"/>
                </a:solidFill>
                <a:latin typeface="Times New Roman"/>
                <a:cs typeface="Times New Roman"/>
              </a:rPr>
              <a:t>I</a:t>
            </a:r>
            <a:r>
              <a:rPr dirty="0" sz="1100" spc="-70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100" b="1">
                <a:solidFill>
                  <a:srgbClr val="C00000"/>
                </a:solidFill>
                <a:latin typeface="Times New Roman"/>
                <a:cs typeface="Times New Roman"/>
              </a:rPr>
              <a:t>R</a:t>
            </a:r>
            <a:r>
              <a:rPr dirty="0" sz="1100" spc="409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100" spc="-10" b="1">
                <a:solidFill>
                  <a:srgbClr val="C00000"/>
                </a:solidFill>
                <a:latin typeface="Times New Roman"/>
                <a:cs typeface="Times New Roman"/>
              </a:rPr>
              <a:t>E</a:t>
            </a:r>
            <a:r>
              <a:rPr dirty="0" sz="1100" spc="-90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100" b="1">
                <a:solidFill>
                  <a:srgbClr val="C00000"/>
                </a:solidFill>
                <a:latin typeface="Times New Roman"/>
                <a:cs typeface="Times New Roman"/>
              </a:rPr>
              <a:t>K</a:t>
            </a:r>
            <a:r>
              <a:rPr dirty="0" sz="1100" spc="-80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100" b="1">
                <a:solidFill>
                  <a:srgbClr val="C00000"/>
                </a:solidFill>
                <a:latin typeface="Times New Roman"/>
                <a:cs typeface="Times New Roman"/>
              </a:rPr>
              <a:t>O</a:t>
            </a:r>
            <a:r>
              <a:rPr dirty="0" sz="1100" spc="-75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100" spc="-10" b="1">
                <a:solidFill>
                  <a:srgbClr val="C00000"/>
                </a:solidFill>
                <a:latin typeface="Times New Roman"/>
                <a:cs typeface="Times New Roman"/>
              </a:rPr>
              <a:t>N</a:t>
            </a:r>
            <a:r>
              <a:rPr dirty="0" sz="1100" spc="-90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100" b="1">
                <a:solidFill>
                  <a:srgbClr val="C00000"/>
                </a:solidFill>
                <a:latin typeface="Times New Roman"/>
                <a:cs typeface="Times New Roman"/>
              </a:rPr>
              <a:t>O</a:t>
            </a:r>
            <a:r>
              <a:rPr dirty="0" sz="1100" spc="-80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100" b="1">
                <a:solidFill>
                  <a:srgbClr val="C00000"/>
                </a:solidFill>
                <a:latin typeface="Times New Roman"/>
                <a:cs typeface="Times New Roman"/>
              </a:rPr>
              <a:t>M</a:t>
            </a:r>
            <a:r>
              <a:rPr dirty="0" sz="1100" spc="-70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100" b="1">
                <a:solidFill>
                  <a:srgbClr val="C00000"/>
                </a:solidFill>
                <a:latin typeface="Times New Roman"/>
                <a:cs typeface="Times New Roman"/>
              </a:rPr>
              <a:t>I</a:t>
            </a:r>
            <a:r>
              <a:rPr dirty="0" sz="1100" spc="-85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100" b="1">
                <a:solidFill>
                  <a:srgbClr val="C00000"/>
                </a:solidFill>
                <a:latin typeface="Times New Roman"/>
                <a:cs typeface="Times New Roman"/>
              </a:rPr>
              <a:t>K</a:t>
            </a:r>
            <a:r>
              <a:rPr dirty="0" sz="1100" spc="-75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100" spc="-10" b="1">
                <a:solidFill>
                  <a:srgbClr val="C00000"/>
                </a:solidFill>
                <a:latin typeface="Times New Roman"/>
                <a:cs typeface="Times New Roman"/>
              </a:rPr>
              <a:t>A</a:t>
            </a:r>
            <a:r>
              <a:rPr dirty="0" sz="1100" spc="-80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100" b="1">
                <a:solidFill>
                  <a:srgbClr val="C00000"/>
                </a:solidFill>
                <a:latin typeface="Times New Roman"/>
                <a:cs typeface="Times New Roman"/>
              </a:rPr>
              <a:t>“</a:t>
            </a:r>
            <a:r>
              <a:rPr dirty="0" sz="1100" spc="400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100" spc="-10" b="1">
                <a:solidFill>
                  <a:srgbClr val="C00000"/>
                </a:solidFill>
                <a:latin typeface="Times New Roman"/>
                <a:cs typeface="Times New Roman"/>
              </a:rPr>
              <a:t>P</a:t>
            </a:r>
            <a:r>
              <a:rPr dirty="0" sz="1100" spc="-70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100" spc="-10" b="1">
                <a:solidFill>
                  <a:srgbClr val="C00000"/>
                </a:solidFill>
                <a:latin typeface="Times New Roman"/>
                <a:cs typeface="Times New Roman"/>
              </a:rPr>
              <a:t>A</a:t>
            </a:r>
            <a:r>
              <a:rPr dirty="0" sz="1100" spc="-80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100" b="1">
                <a:solidFill>
                  <a:srgbClr val="C00000"/>
                </a:solidFill>
                <a:latin typeface="Times New Roman"/>
                <a:cs typeface="Times New Roman"/>
              </a:rPr>
              <a:t>S</a:t>
            </a:r>
            <a:r>
              <a:rPr dirty="0" sz="1100" spc="-70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100" spc="-10" b="1">
                <a:solidFill>
                  <a:srgbClr val="C00000"/>
                </a:solidFill>
                <a:latin typeface="Times New Roman"/>
                <a:cs typeface="Times New Roman"/>
              </a:rPr>
              <a:t>A</a:t>
            </a:r>
            <a:r>
              <a:rPr dirty="0" sz="1100" spc="-90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100" spc="-10" b="1">
                <a:solidFill>
                  <a:srgbClr val="C00000"/>
                </a:solidFill>
                <a:latin typeface="Times New Roman"/>
                <a:cs typeface="Times New Roman"/>
              </a:rPr>
              <a:t>U</a:t>
            </a:r>
            <a:r>
              <a:rPr dirty="0" sz="1100" spc="-80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100" spc="-10" b="1">
                <a:solidFill>
                  <a:srgbClr val="C00000"/>
                </a:solidFill>
                <a:latin typeface="Times New Roman"/>
                <a:cs typeface="Times New Roman"/>
              </a:rPr>
              <a:t>L</a:t>
            </a:r>
            <a:r>
              <a:rPr dirty="0" sz="1100" spc="-85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100" spc="-10" b="1">
                <a:solidFill>
                  <a:srgbClr val="C00000"/>
                </a:solidFill>
                <a:latin typeface="Times New Roman"/>
                <a:cs typeface="Times New Roman"/>
              </a:rPr>
              <a:t>Y</a:t>
            </a:r>
            <a:r>
              <a:rPr dirty="0" sz="1100" spc="-80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100" b="1">
                <a:solidFill>
                  <a:srgbClr val="C00000"/>
                </a:solidFill>
                <a:latin typeface="Times New Roman"/>
                <a:cs typeface="Times New Roman"/>
              </a:rPr>
              <a:t>J</a:t>
            </a:r>
            <a:r>
              <a:rPr dirty="0" sz="1100" spc="-70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100" spc="-50" b="1">
                <a:solidFill>
                  <a:srgbClr val="C00000"/>
                </a:solidFill>
                <a:latin typeface="Times New Roman"/>
                <a:cs typeface="Times New Roman"/>
              </a:rPr>
              <a:t>E</a:t>
            </a:r>
            <a:endParaRPr sz="1100">
              <a:latin typeface="Times New Roman"/>
              <a:cs typeface="Times New Roman"/>
            </a:endParaRPr>
          </a:p>
          <a:p>
            <a:pPr algn="ctr" marL="28575">
              <a:lnSpc>
                <a:spcPct val="100000"/>
              </a:lnSpc>
              <a:spcBef>
                <a:spcPts val="200"/>
              </a:spcBef>
            </a:pPr>
            <a:r>
              <a:rPr dirty="0" u="sng" sz="110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Times New Roman"/>
                <a:cs typeface="Times New Roman"/>
                <a:hlinkClick r:id="rId2"/>
              </a:rPr>
              <a:t>www.unietica.it</a:t>
            </a:r>
            <a:r>
              <a:rPr dirty="0" sz="1100" spc="-30">
                <a:solidFill>
                  <a:srgbClr val="0462C1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latin typeface="Calibri"/>
                <a:cs typeface="Calibri"/>
              </a:rPr>
              <a:t>-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u="sng" sz="1100" spc="-1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Times New Roman"/>
                <a:cs typeface="Times New Roman"/>
                <a:hlinkClick r:id="rId3"/>
              </a:rPr>
              <a:t>www.unietica.net</a:t>
            </a:r>
            <a:endParaRPr sz="1100">
              <a:latin typeface="Times New Roman"/>
              <a:cs typeface="Times New Roman"/>
            </a:endParaRPr>
          </a:p>
        </p:txBody>
      </p:sp>
      <p:pic>
        <p:nvPicPr>
          <p:cNvPr id="3" name="object 3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757545" y="479399"/>
            <a:ext cx="990600" cy="862736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1511553" y="1874265"/>
            <a:ext cx="4531995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10" b="1">
                <a:solidFill>
                  <a:srgbClr val="001F5F"/>
                </a:solidFill>
                <a:latin typeface="Times New Roman"/>
                <a:cs typeface="Times New Roman"/>
              </a:rPr>
              <a:t>Etika-</a:t>
            </a:r>
            <a:r>
              <a:rPr dirty="0" sz="1800" spc="-35" b="1">
                <a:solidFill>
                  <a:srgbClr val="001F5F"/>
                </a:solidFill>
                <a:latin typeface="Times New Roman"/>
                <a:cs typeface="Times New Roman"/>
              </a:rPr>
              <a:t>ir-</a:t>
            </a:r>
            <a:r>
              <a:rPr dirty="0" sz="1800" b="1">
                <a:solidFill>
                  <a:srgbClr val="001F5F"/>
                </a:solidFill>
                <a:latin typeface="Times New Roman"/>
                <a:cs typeface="Times New Roman"/>
              </a:rPr>
              <a:t>Ekonomika</a:t>
            </a:r>
            <a:r>
              <a:rPr dirty="0" sz="1800" spc="25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800" b="1">
                <a:solidFill>
                  <a:srgbClr val="001F5F"/>
                </a:solidFill>
                <a:latin typeface="Times New Roman"/>
                <a:cs typeface="Times New Roman"/>
              </a:rPr>
              <a:t>…Dekalogas………</a:t>
            </a:r>
            <a:r>
              <a:rPr dirty="0" sz="1800" spc="185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2400" spc="-45" b="1" i="1">
                <a:solidFill>
                  <a:srgbClr val="ED0000"/>
                </a:solidFill>
                <a:latin typeface="Times New Roman"/>
                <a:cs typeface="Times New Roman"/>
              </a:rPr>
              <a:t>Tau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06627" y="2672841"/>
            <a:ext cx="6104890" cy="686879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283845" indent="-271145">
              <a:lnSpc>
                <a:spcPts val="1530"/>
              </a:lnSpc>
              <a:spcBef>
                <a:spcPts val="95"/>
              </a:spcBef>
              <a:buAutoNum type="arabicPeriod"/>
              <a:tabLst>
                <a:tab pos="283845" algn="l"/>
              </a:tabLst>
            </a:pP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Kas</a:t>
            </a:r>
            <a:r>
              <a:rPr dirty="0" sz="1300" spc="-15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yra</a:t>
            </a:r>
            <a:r>
              <a:rPr dirty="0" sz="1300" spc="-15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spc="-10" b="1">
                <a:solidFill>
                  <a:srgbClr val="001F5F"/>
                </a:solidFill>
                <a:latin typeface="Times New Roman"/>
                <a:cs typeface="Times New Roman"/>
              </a:rPr>
              <a:t>Etika-ir-Ekonomika?</a:t>
            </a:r>
            <a:endParaRPr sz="1300">
              <a:latin typeface="Times New Roman"/>
              <a:cs typeface="Times New Roman"/>
            </a:endParaRPr>
          </a:p>
          <a:p>
            <a:pPr marL="283845" marR="789305">
              <a:lnSpc>
                <a:spcPts val="1490"/>
              </a:lnSpc>
              <a:spcBef>
                <a:spcPts val="80"/>
              </a:spcBef>
            </a:pP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Tai</a:t>
            </a:r>
            <a:r>
              <a:rPr dirty="0" sz="1300" spc="-4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nauja</a:t>
            </a:r>
            <a:r>
              <a:rPr dirty="0" sz="1300" spc="-4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ekonomikos</a:t>
            </a:r>
            <a:r>
              <a:rPr dirty="0" sz="1300" spc="-3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disciplina,</a:t>
            </a:r>
            <a:r>
              <a:rPr dirty="0" sz="1300" spc="-3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grąžinanti</a:t>
            </a:r>
            <a:r>
              <a:rPr dirty="0" sz="1300" spc="-4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Asmenį</a:t>
            </a:r>
            <a:r>
              <a:rPr dirty="0" sz="1300" spc="-4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į</a:t>
            </a:r>
            <a:r>
              <a:rPr dirty="0" sz="1300" spc="-4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kiekvienos</a:t>
            </a:r>
            <a:r>
              <a:rPr dirty="0" sz="1300" spc="-3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spc="-10">
                <a:solidFill>
                  <a:srgbClr val="001F5F"/>
                </a:solidFill>
                <a:latin typeface="Times New Roman"/>
                <a:cs typeface="Times New Roman"/>
              </a:rPr>
              <a:t>socialinės,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ekonominės</a:t>
            </a:r>
            <a:r>
              <a:rPr dirty="0" sz="1300" spc="-4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ir</a:t>
            </a:r>
            <a:r>
              <a:rPr dirty="0" sz="1300" spc="-3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kultūrinės</a:t>
            </a:r>
            <a:r>
              <a:rPr dirty="0" sz="1300" spc="-4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veiklos</a:t>
            </a:r>
            <a:r>
              <a:rPr dirty="0" sz="1300" spc="-4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spc="-10">
                <a:solidFill>
                  <a:srgbClr val="001F5F"/>
                </a:solidFill>
                <a:latin typeface="Times New Roman"/>
                <a:cs typeface="Times New Roman"/>
              </a:rPr>
              <a:t>centrą.</a:t>
            </a:r>
            <a:endParaRPr sz="1300">
              <a:latin typeface="Times New Roman"/>
              <a:cs typeface="Times New Roman"/>
            </a:endParaRPr>
          </a:p>
          <a:p>
            <a:pPr marL="283845" indent="-271145">
              <a:lnSpc>
                <a:spcPts val="1530"/>
              </a:lnSpc>
              <a:spcBef>
                <a:spcPts val="1390"/>
              </a:spcBef>
              <a:buAutoNum type="arabicPeriod" startAt="2"/>
              <a:tabLst>
                <a:tab pos="283845" algn="l"/>
              </a:tabLst>
            </a:pP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Kaip</a:t>
            </a:r>
            <a:r>
              <a:rPr dirty="0" sz="1300" spc="-55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atsiranda</a:t>
            </a:r>
            <a:r>
              <a:rPr dirty="0" sz="1300" spc="-45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spc="-10" b="1">
                <a:solidFill>
                  <a:srgbClr val="001F5F"/>
                </a:solidFill>
                <a:latin typeface="Times New Roman"/>
                <a:cs typeface="Times New Roman"/>
              </a:rPr>
              <a:t>Etika-ir-Ekonomika?</a:t>
            </a:r>
            <a:endParaRPr sz="1300">
              <a:latin typeface="Times New Roman"/>
              <a:cs typeface="Times New Roman"/>
            </a:endParaRPr>
          </a:p>
          <a:p>
            <a:pPr marL="283845">
              <a:lnSpc>
                <a:spcPts val="1530"/>
              </a:lnSpc>
            </a:pP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Ji</a:t>
            </a:r>
            <a:r>
              <a:rPr dirty="0" sz="1300" spc="-3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gimsta</a:t>
            </a:r>
            <a:r>
              <a:rPr dirty="0" sz="1300" spc="-3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iš</a:t>
            </a:r>
            <a:r>
              <a:rPr dirty="0" sz="1300" spc="-3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Šiaurės</a:t>
            </a:r>
            <a:r>
              <a:rPr dirty="0" sz="1300" spc="-3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ir</a:t>
            </a:r>
            <a:r>
              <a:rPr dirty="0" sz="1300" spc="-3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Pietų</a:t>
            </a:r>
            <a:r>
              <a:rPr dirty="0" sz="1300" spc="-3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pasaulio</a:t>
            </a:r>
            <a:r>
              <a:rPr dirty="0" sz="1300" spc="-3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Žmonių</a:t>
            </a:r>
            <a:r>
              <a:rPr dirty="0" sz="1300" spc="-3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susitikimo</a:t>
            </a:r>
            <a:r>
              <a:rPr dirty="0" sz="1300" spc="-3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ir</a:t>
            </a:r>
            <a:r>
              <a:rPr dirty="0" sz="1300" spc="-3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dalijimosi</a:t>
            </a:r>
            <a:r>
              <a:rPr dirty="0" sz="1300" spc="-3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spc="-10">
                <a:solidFill>
                  <a:srgbClr val="001F5F"/>
                </a:solidFill>
                <a:latin typeface="Times New Roman"/>
                <a:cs typeface="Times New Roman"/>
              </a:rPr>
              <a:t>patirtimi.</a:t>
            </a:r>
            <a:endParaRPr sz="1300">
              <a:latin typeface="Times New Roman"/>
              <a:cs typeface="Times New Roman"/>
            </a:endParaRPr>
          </a:p>
          <a:p>
            <a:pPr marL="283845" indent="-271145">
              <a:lnSpc>
                <a:spcPts val="1530"/>
              </a:lnSpc>
              <a:spcBef>
                <a:spcPts val="1425"/>
              </a:spcBef>
              <a:buAutoNum type="arabicPeriod" startAt="3"/>
              <a:tabLst>
                <a:tab pos="283845" algn="l"/>
              </a:tabLst>
            </a:pP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Kada</a:t>
            </a:r>
            <a:r>
              <a:rPr dirty="0" sz="1300" spc="-55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atsiranda</a:t>
            </a:r>
            <a:r>
              <a:rPr dirty="0" sz="1300" spc="-45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spc="-10" b="1">
                <a:solidFill>
                  <a:srgbClr val="001F5F"/>
                </a:solidFill>
                <a:latin typeface="Times New Roman"/>
                <a:cs typeface="Times New Roman"/>
              </a:rPr>
              <a:t>Etika-ir-Ekonomika?</a:t>
            </a:r>
            <a:endParaRPr sz="1300">
              <a:latin typeface="Times New Roman"/>
              <a:cs typeface="Times New Roman"/>
            </a:endParaRPr>
          </a:p>
          <a:p>
            <a:pPr marL="283845" marR="217170">
              <a:lnSpc>
                <a:spcPts val="1490"/>
              </a:lnSpc>
              <a:spcBef>
                <a:spcPts val="80"/>
              </a:spcBef>
            </a:pP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Ji</a:t>
            </a:r>
            <a:r>
              <a:rPr dirty="0" sz="1300" spc="-3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gimsta</a:t>
            </a:r>
            <a:r>
              <a:rPr dirty="0" sz="1300" spc="-3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dešimtojo</a:t>
            </a:r>
            <a:r>
              <a:rPr dirty="0" sz="1300" spc="-3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spc="-10">
                <a:solidFill>
                  <a:srgbClr val="001F5F"/>
                </a:solidFill>
                <a:latin typeface="Times New Roman"/>
                <a:cs typeface="Times New Roman"/>
              </a:rPr>
              <a:t>dešimtmečio</a:t>
            </a:r>
            <a:r>
              <a:rPr dirty="0" sz="1300" spc="-3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pradžioje,</a:t>
            </a:r>
            <a:r>
              <a:rPr dirty="0" sz="1300" spc="-2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iš</a:t>
            </a:r>
            <a:r>
              <a:rPr dirty="0" sz="1300" spc="-2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spc="-10">
                <a:solidFill>
                  <a:srgbClr val="001F5F"/>
                </a:solidFill>
                <a:latin typeface="Times New Roman"/>
                <a:cs typeface="Times New Roman"/>
              </a:rPr>
              <a:t>praktinės</a:t>
            </a:r>
            <a:r>
              <a:rPr dirty="0" sz="1300" spc="-3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patirties</a:t>
            </a:r>
            <a:r>
              <a:rPr dirty="0" sz="1300" spc="-3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ir</a:t>
            </a:r>
            <a:r>
              <a:rPr dirty="0" sz="1300" spc="-1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skirtingų</a:t>
            </a:r>
            <a:r>
              <a:rPr dirty="0" sz="1300" spc="-3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spc="-10">
                <a:solidFill>
                  <a:srgbClr val="001F5F"/>
                </a:solidFill>
                <a:latin typeface="Times New Roman"/>
                <a:cs typeface="Times New Roman"/>
              </a:rPr>
              <a:t>pasaulio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kultūrų,</a:t>
            </a:r>
            <a:r>
              <a:rPr dirty="0" sz="1300" spc="-4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tradicijų</a:t>
            </a:r>
            <a:r>
              <a:rPr dirty="0" sz="1300" spc="-3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bei</a:t>
            </a:r>
            <a:r>
              <a:rPr dirty="0" sz="1300" spc="-3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realijų</a:t>
            </a:r>
            <a:r>
              <a:rPr dirty="0" sz="1300" spc="-3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tarpusavio</a:t>
            </a:r>
            <a:r>
              <a:rPr dirty="0" sz="1300" spc="-3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pažinimo</a:t>
            </a:r>
            <a:r>
              <a:rPr dirty="0" sz="1300" spc="-4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ir</a:t>
            </a:r>
            <a:r>
              <a:rPr dirty="0" sz="1300" spc="-3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spc="-10">
                <a:solidFill>
                  <a:srgbClr val="001F5F"/>
                </a:solidFill>
                <a:latin typeface="Times New Roman"/>
                <a:cs typeface="Times New Roman"/>
              </a:rPr>
              <a:t>palyginimo.</a:t>
            </a:r>
            <a:endParaRPr sz="1300">
              <a:latin typeface="Times New Roman"/>
              <a:cs typeface="Times New Roman"/>
            </a:endParaRPr>
          </a:p>
          <a:p>
            <a:pPr marL="283845" indent="-271145">
              <a:lnSpc>
                <a:spcPts val="1530"/>
              </a:lnSpc>
              <a:spcBef>
                <a:spcPts val="1385"/>
              </a:spcBef>
              <a:buAutoNum type="arabicPeriod" startAt="4"/>
              <a:tabLst>
                <a:tab pos="283845" algn="l"/>
              </a:tabLst>
            </a:pP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Kodėl</a:t>
            </a:r>
            <a:r>
              <a:rPr dirty="0" sz="1300" spc="-35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atsiranda</a:t>
            </a:r>
            <a:r>
              <a:rPr dirty="0" sz="1300" spc="-20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spc="-10" b="1">
                <a:solidFill>
                  <a:srgbClr val="001F5F"/>
                </a:solidFill>
                <a:latin typeface="Times New Roman"/>
                <a:cs typeface="Times New Roman"/>
              </a:rPr>
              <a:t>Etika-ir-Ekonomika?</a:t>
            </a:r>
            <a:endParaRPr sz="1300">
              <a:latin typeface="Times New Roman"/>
              <a:cs typeface="Times New Roman"/>
            </a:endParaRPr>
          </a:p>
          <a:p>
            <a:pPr marL="283845" marR="129539">
              <a:lnSpc>
                <a:spcPts val="1500"/>
              </a:lnSpc>
              <a:spcBef>
                <a:spcPts val="70"/>
              </a:spcBef>
            </a:pP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Todėl,</a:t>
            </a:r>
            <a:r>
              <a:rPr dirty="0" sz="1300" spc="-3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kad</a:t>
            </a:r>
            <a:r>
              <a:rPr dirty="0" sz="1300" spc="-3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ekonomika</a:t>
            </a:r>
            <a:r>
              <a:rPr dirty="0" sz="1300" spc="-2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turi</a:t>
            </a:r>
            <a:r>
              <a:rPr dirty="0" sz="1300" spc="-3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kurti</a:t>
            </a:r>
            <a:r>
              <a:rPr dirty="0" sz="1300" spc="-3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turtą,</a:t>
            </a:r>
            <a:r>
              <a:rPr dirty="0" sz="1300" spc="-3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kartu</a:t>
            </a:r>
            <a:r>
              <a:rPr dirty="0" sz="1300" spc="-3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išlikdama</a:t>
            </a:r>
            <a:r>
              <a:rPr dirty="0" sz="1300" spc="-3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tarnauti</a:t>
            </a:r>
            <a:r>
              <a:rPr dirty="0" sz="1300" spc="-3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Asmeniui,</a:t>
            </a:r>
            <a:r>
              <a:rPr dirty="0" sz="1300" spc="-3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žmogui</a:t>
            </a:r>
            <a:r>
              <a:rPr dirty="0" sz="1300" spc="-3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spc="-20">
                <a:solidFill>
                  <a:srgbClr val="001F5F"/>
                </a:solidFill>
                <a:latin typeface="Times New Roman"/>
                <a:cs typeface="Times New Roman"/>
              </a:rPr>
              <a:t>kaip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nedalomai</a:t>
            </a:r>
            <a:r>
              <a:rPr dirty="0" sz="1300" spc="-2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visumai</a:t>
            </a:r>
            <a:r>
              <a:rPr dirty="0" sz="1300" spc="-2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ir</a:t>
            </a:r>
            <a:r>
              <a:rPr dirty="0" sz="1300" spc="-3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visai</a:t>
            </a:r>
            <a:r>
              <a:rPr dirty="0" sz="1300" spc="-3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žmonių</a:t>
            </a:r>
            <a:r>
              <a:rPr dirty="0" sz="1300" spc="-3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spc="-10">
                <a:solidFill>
                  <a:srgbClr val="001F5F"/>
                </a:solidFill>
                <a:latin typeface="Times New Roman"/>
                <a:cs typeface="Times New Roman"/>
              </a:rPr>
              <a:t>bendruomenei.</a:t>
            </a:r>
            <a:endParaRPr sz="1300">
              <a:latin typeface="Times New Roman"/>
              <a:cs typeface="Times New Roman"/>
            </a:endParaRPr>
          </a:p>
          <a:p>
            <a:pPr marL="283845" indent="-271145">
              <a:lnSpc>
                <a:spcPts val="1525"/>
              </a:lnSpc>
              <a:spcBef>
                <a:spcPts val="1390"/>
              </a:spcBef>
              <a:buAutoNum type="arabicPeriod" startAt="5"/>
              <a:tabLst>
                <a:tab pos="283845" algn="l"/>
              </a:tabLst>
            </a:pP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Kam</a:t>
            </a:r>
            <a:r>
              <a:rPr dirty="0" sz="1300" spc="-10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skirta</a:t>
            </a:r>
            <a:r>
              <a:rPr dirty="0" sz="1300" spc="-20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spc="-10" b="1">
                <a:solidFill>
                  <a:srgbClr val="001F5F"/>
                </a:solidFill>
                <a:latin typeface="Times New Roman"/>
                <a:cs typeface="Times New Roman"/>
              </a:rPr>
              <a:t>Etika-ir-Ekonomika?</a:t>
            </a:r>
            <a:endParaRPr sz="1300">
              <a:latin typeface="Times New Roman"/>
              <a:cs typeface="Times New Roman"/>
            </a:endParaRPr>
          </a:p>
          <a:p>
            <a:pPr marL="283845">
              <a:lnSpc>
                <a:spcPts val="1525"/>
              </a:lnSpc>
            </a:pP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Visiems</a:t>
            </a:r>
            <a:r>
              <a:rPr dirty="0" sz="1300" spc="-3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žmonėms,</a:t>
            </a:r>
            <a:r>
              <a:rPr dirty="0" sz="1300" spc="-3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kurie</a:t>
            </a:r>
            <a:r>
              <a:rPr dirty="0" sz="1300" spc="-3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žvelgia</a:t>
            </a:r>
            <a:r>
              <a:rPr dirty="0" sz="1300" spc="-3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į</a:t>
            </a:r>
            <a:r>
              <a:rPr dirty="0" sz="1300" spc="-3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ateitį,</a:t>
            </a:r>
            <a:r>
              <a:rPr dirty="0" sz="1300" spc="-3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pradedant</a:t>
            </a:r>
            <a:r>
              <a:rPr dirty="0" sz="1300" spc="-3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vaikais,</a:t>
            </a:r>
            <a:r>
              <a:rPr dirty="0" sz="1300" spc="-3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paaugliais</a:t>
            </a:r>
            <a:r>
              <a:rPr dirty="0" sz="1300" spc="-2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ir</a:t>
            </a:r>
            <a:r>
              <a:rPr dirty="0" sz="1300" spc="-3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spc="-10">
                <a:solidFill>
                  <a:srgbClr val="001F5F"/>
                </a:solidFill>
                <a:latin typeface="Times New Roman"/>
                <a:cs typeface="Times New Roman"/>
              </a:rPr>
              <a:t>jaunimu.</a:t>
            </a:r>
            <a:endParaRPr sz="1300">
              <a:latin typeface="Times New Roman"/>
              <a:cs typeface="Times New Roman"/>
            </a:endParaRPr>
          </a:p>
          <a:p>
            <a:pPr marL="283845" indent="-271145">
              <a:lnSpc>
                <a:spcPts val="1525"/>
              </a:lnSpc>
              <a:spcBef>
                <a:spcPts val="1440"/>
              </a:spcBef>
              <a:buAutoNum type="arabicPeriod" startAt="6"/>
              <a:tabLst>
                <a:tab pos="283845" algn="l"/>
              </a:tabLst>
            </a:pP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Kokią</a:t>
            </a:r>
            <a:r>
              <a:rPr dirty="0" sz="1300" spc="-60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problemą</a:t>
            </a:r>
            <a:r>
              <a:rPr dirty="0" sz="1300" spc="-60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siekia</a:t>
            </a:r>
            <a:r>
              <a:rPr dirty="0" sz="1300" spc="-60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išspręsti</a:t>
            </a:r>
            <a:r>
              <a:rPr dirty="0" sz="1300" spc="-45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spc="-10" b="1">
                <a:solidFill>
                  <a:srgbClr val="001F5F"/>
                </a:solidFill>
                <a:latin typeface="Times New Roman"/>
                <a:cs typeface="Times New Roman"/>
              </a:rPr>
              <a:t>Etika-ir-Ekonomika?</a:t>
            </a:r>
            <a:endParaRPr sz="1300">
              <a:latin typeface="Times New Roman"/>
              <a:cs typeface="Times New Roman"/>
            </a:endParaRPr>
          </a:p>
          <a:p>
            <a:pPr marL="283845">
              <a:lnSpc>
                <a:spcPts val="1525"/>
              </a:lnSpc>
            </a:pP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Kančią</a:t>
            </a:r>
            <a:r>
              <a:rPr dirty="0" sz="1300" spc="-3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ir</a:t>
            </a:r>
            <a:r>
              <a:rPr dirty="0" sz="1300" spc="-2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skurdą,</a:t>
            </a:r>
            <a:r>
              <a:rPr dirty="0" sz="1300" spc="-3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siekiant</a:t>
            </a:r>
            <a:r>
              <a:rPr dirty="0" sz="1300" spc="-2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kurti</a:t>
            </a:r>
            <a:r>
              <a:rPr dirty="0" sz="1300" spc="-3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didesnės</a:t>
            </a:r>
            <a:r>
              <a:rPr dirty="0" sz="1300" spc="-2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gerovės</a:t>
            </a:r>
            <a:r>
              <a:rPr dirty="0" sz="1300" spc="-2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ir</a:t>
            </a:r>
            <a:r>
              <a:rPr dirty="0" sz="1300" spc="-3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laimės</a:t>
            </a:r>
            <a:r>
              <a:rPr dirty="0" sz="1300" spc="-1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perspektyvas</a:t>
            </a:r>
            <a:r>
              <a:rPr dirty="0" sz="1300" spc="-3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spc="-10">
                <a:solidFill>
                  <a:srgbClr val="001F5F"/>
                </a:solidFill>
                <a:latin typeface="Times New Roman"/>
                <a:cs typeface="Times New Roman"/>
              </a:rPr>
              <a:t>visiems.</a:t>
            </a:r>
            <a:endParaRPr sz="1300">
              <a:latin typeface="Times New Roman"/>
              <a:cs typeface="Times New Roman"/>
            </a:endParaRPr>
          </a:p>
          <a:p>
            <a:pPr marL="283845" indent="-271145">
              <a:lnSpc>
                <a:spcPts val="1530"/>
              </a:lnSpc>
              <a:spcBef>
                <a:spcPts val="1430"/>
              </a:spcBef>
              <a:buAutoNum type="arabicPeriod" startAt="7"/>
              <a:tabLst>
                <a:tab pos="283845" algn="l"/>
              </a:tabLst>
            </a:pP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Kokiais </a:t>
            </a:r>
            <a:r>
              <a:rPr dirty="0" sz="1300" spc="-10" b="1">
                <a:solidFill>
                  <a:srgbClr val="001F5F"/>
                </a:solidFill>
                <a:latin typeface="Times New Roman"/>
                <a:cs typeface="Times New Roman"/>
              </a:rPr>
              <a:t>principais grindžiama</a:t>
            </a:r>
            <a:r>
              <a:rPr dirty="0" sz="1300" spc="-5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spc="-10" b="1">
                <a:solidFill>
                  <a:srgbClr val="001F5F"/>
                </a:solidFill>
                <a:latin typeface="Times New Roman"/>
                <a:cs typeface="Times New Roman"/>
              </a:rPr>
              <a:t>Etika-ir-Ekonomika?</a:t>
            </a:r>
            <a:endParaRPr sz="1300">
              <a:latin typeface="Times New Roman"/>
              <a:cs typeface="Times New Roman"/>
            </a:endParaRPr>
          </a:p>
          <a:p>
            <a:pPr marL="283845" marR="31750">
              <a:lnSpc>
                <a:spcPts val="1490"/>
              </a:lnSpc>
              <a:spcBef>
                <a:spcPts val="80"/>
              </a:spcBef>
            </a:pP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Asmens</a:t>
            </a:r>
            <a:r>
              <a:rPr dirty="0" sz="1300" spc="-3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svarbiausia</a:t>
            </a:r>
            <a:r>
              <a:rPr dirty="0" sz="1300" spc="-3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vieta,</a:t>
            </a:r>
            <a:r>
              <a:rPr dirty="0" sz="1300" spc="-3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visų</a:t>
            </a:r>
            <a:r>
              <a:rPr dirty="0" sz="1300" spc="-3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žmonių</a:t>
            </a:r>
            <a:r>
              <a:rPr dirty="0" sz="1300" spc="-3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vienodas</a:t>
            </a:r>
            <a:r>
              <a:rPr dirty="0" sz="1300" spc="-2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orumas,</a:t>
            </a:r>
            <a:r>
              <a:rPr dirty="0" sz="1300" spc="-2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pagarba</a:t>
            </a:r>
            <a:r>
              <a:rPr dirty="0" sz="1300" spc="-3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įvairovei,</a:t>
            </a:r>
            <a:r>
              <a:rPr dirty="0" sz="1300" spc="-3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spc="-10">
                <a:solidFill>
                  <a:srgbClr val="001F5F"/>
                </a:solidFill>
                <a:latin typeface="Times New Roman"/>
                <a:cs typeface="Times New Roman"/>
              </a:rPr>
              <a:t>priėmimas,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abipusiškumas</a:t>
            </a:r>
            <a:r>
              <a:rPr dirty="0" sz="1300" spc="-4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ir</a:t>
            </a:r>
            <a:r>
              <a:rPr dirty="0" sz="1300" spc="-2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dėmesys</a:t>
            </a:r>
            <a:r>
              <a:rPr dirty="0" sz="1300" spc="-4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silpniausiems,</a:t>
            </a:r>
            <a:r>
              <a:rPr dirty="0" sz="1300" spc="-3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pamirštiesiems</a:t>
            </a:r>
            <a:r>
              <a:rPr dirty="0" sz="1300" spc="-3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bei</a:t>
            </a:r>
            <a:r>
              <a:rPr dirty="0" sz="1300" spc="-3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spc="-10">
                <a:solidFill>
                  <a:srgbClr val="001F5F"/>
                </a:solidFill>
                <a:latin typeface="Times New Roman"/>
                <a:cs typeface="Times New Roman"/>
              </a:rPr>
              <a:t>atstumtiesiems.</a:t>
            </a:r>
            <a:endParaRPr sz="1300">
              <a:latin typeface="Times New Roman"/>
              <a:cs typeface="Times New Roman"/>
            </a:endParaRPr>
          </a:p>
          <a:p>
            <a:pPr marL="283845" indent="-271145">
              <a:lnSpc>
                <a:spcPts val="1525"/>
              </a:lnSpc>
              <a:spcBef>
                <a:spcPts val="1400"/>
              </a:spcBef>
              <a:buAutoNum type="arabicPeriod" startAt="8"/>
              <a:tabLst>
                <a:tab pos="283845" algn="l"/>
              </a:tabLst>
            </a:pP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Ką</a:t>
            </a:r>
            <a:r>
              <a:rPr dirty="0" sz="1300" spc="-35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naujo</a:t>
            </a:r>
            <a:r>
              <a:rPr dirty="0" sz="1300" spc="-25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siūlo</a:t>
            </a:r>
            <a:r>
              <a:rPr dirty="0" sz="1300" spc="-20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spc="-10" b="1">
                <a:solidFill>
                  <a:srgbClr val="001F5F"/>
                </a:solidFill>
                <a:latin typeface="Times New Roman"/>
                <a:cs typeface="Times New Roman"/>
              </a:rPr>
              <a:t>Etika-ir-Ekonomika?</a:t>
            </a:r>
            <a:endParaRPr sz="1300">
              <a:latin typeface="Times New Roman"/>
              <a:cs typeface="Times New Roman"/>
            </a:endParaRPr>
          </a:p>
          <a:p>
            <a:pPr marL="283845" marR="464184">
              <a:lnSpc>
                <a:spcPts val="1500"/>
              </a:lnSpc>
              <a:spcBef>
                <a:spcPts val="60"/>
              </a:spcBef>
            </a:pP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Žvelgti</a:t>
            </a:r>
            <a:r>
              <a:rPr dirty="0" sz="1300" spc="-3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į</a:t>
            </a:r>
            <a:r>
              <a:rPr dirty="0" sz="1300" spc="-3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pasaulį</a:t>
            </a:r>
            <a:r>
              <a:rPr dirty="0" sz="1300" spc="-3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kaip</a:t>
            </a:r>
            <a:r>
              <a:rPr dirty="0" sz="1300" spc="-3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į</a:t>
            </a:r>
            <a:r>
              <a:rPr dirty="0" sz="1300" spc="-2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Bendrus</a:t>
            </a:r>
            <a:r>
              <a:rPr dirty="0" sz="1300" spc="-3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Namus,</a:t>
            </a:r>
            <a:r>
              <a:rPr dirty="0" sz="1300" spc="-3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pradedant</a:t>
            </a:r>
            <a:r>
              <a:rPr dirty="0" sz="1300" spc="-3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nuo</a:t>
            </a:r>
            <a:r>
              <a:rPr dirty="0" sz="1300" spc="-3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Šeimos</a:t>
            </a:r>
            <a:r>
              <a:rPr dirty="0" sz="1300" spc="-3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ir</a:t>
            </a:r>
            <a:r>
              <a:rPr dirty="0" sz="1300" spc="-3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spc="-10">
                <a:solidFill>
                  <a:srgbClr val="001F5F"/>
                </a:solidFill>
                <a:latin typeface="Times New Roman"/>
                <a:cs typeface="Times New Roman"/>
              </a:rPr>
              <a:t>Bendruomenės,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kurioms</a:t>
            </a:r>
            <a:r>
              <a:rPr dirty="0" sz="1300" spc="-8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spc="-10">
                <a:solidFill>
                  <a:srgbClr val="001F5F"/>
                </a:solidFill>
                <a:latin typeface="Times New Roman"/>
                <a:cs typeface="Times New Roman"/>
              </a:rPr>
              <a:t>priklausome.</a:t>
            </a:r>
            <a:endParaRPr sz="1300">
              <a:latin typeface="Times New Roman"/>
              <a:cs typeface="Times New Roman"/>
            </a:endParaRPr>
          </a:p>
          <a:p>
            <a:pPr marL="283845" indent="-271145">
              <a:lnSpc>
                <a:spcPts val="1525"/>
              </a:lnSpc>
              <a:spcBef>
                <a:spcPts val="1395"/>
              </a:spcBef>
              <a:buAutoNum type="arabicPeriod" startAt="9"/>
              <a:tabLst>
                <a:tab pos="283845" algn="l"/>
              </a:tabLst>
            </a:pP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Kaip</a:t>
            </a:r>
            <a:r>
              <a:rPr dirty="0" sz="1300" spc="-45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ji</a:t>
            </a:r>
            <a:r>
              <a:rPr dirty="0" sz="1300" spc="-45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gali</a:t>
            </a:r>
            <a:r>
              <a:rPr dirty="0" sz="1300" spc="-40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pakeisti</a:t>
            </a:r>
            <a:r>
              <a:rPr dirty="0" sz="1300" spc="-45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žmonių</a:t>
            </a:r>
            <a:r>
              <a:rPr dirty="0" sz="1300" spc="-40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ir</a:t>
            </a:r>
            <a:r>
              <a:rPr dirty="0" sz="1300" spc="-45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visuomenės</a:t>
            </a:r>
            <a:r>
              <a:rPr dirty="0" sz="1300" spc="-30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spc="-10" b="1">
                <a:solidFill>
                  <a:srgbClr val="001F5F"/>
                </a:solidFill>
                <a:latin typeface="Times New Roman"/>
                <a:cs typeface="Times New Roman"/>
              </a:rPr>
              <a:t>gyvenimą?</a:t>
            </a:r>
            <a:endParaRPr sz="1300">
              <a:latin typeface="Times New Roman"/>
              <a:cs typeface="Times New Roman"/>
            </a:endParaRPr>
          </a:p>
          <a:p>
            <a:pPr marL="283845" marR="257810">
              <a:lnSpc>
                <a:spcPts val="1500"/>
              </a:lnSpc>
              <a:spcBef>
                <a:spcPts val="60"/>
              </a:spcBef>
            </a:pPr>
            <a:r>
              <a:rPr dirty="0" sz="1300" spc="-10">
                <a:solidFill>
                  <a:srgbClr val="001F5F"/>
                </a:solidFill>
                <a:latin typeface="Times New Roman"/>
                <a:cs typeface="Times New Roman"/>
              </a:rPr>
              <a:t>Sujungiant</a:t>
            </a:r>
            <a:r>
              <a:rPr dirty="0" sz="1300" spc="-2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ekonominį</a:t>
            </a:r>
            <a:r>
              <a:rPr dirty="0" sz="1300" spc="-2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spc="-10">
                <a:solidFill>
                  <a:srgbClr val="001F5F"/>
                </a:solidFill>
                <a:latin typeface="Times New Roman"/>
                <a:cs typeface="Times New Roman"/>
              </a:rPr>
              <a:t>efektyvumą</a:t>
            </a:r>
            <a:r>
              <a:rPr dirty="0" sz="1300" spc="-2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su</a:t>
            </a:r>
            <a:r>
              <a:rPr dirty="0" sz="1300" spc="-3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spc="-10">
                <a:solidFill>
                  <a:srgbClr val="001F5F"/>
                </a:solidFill>
                <a:latin typeface="Times New Roman"/>
                <a:cs typeface="Times New Roman"/>
              </a:rPr>
              <a:t>solidarumu,</a:t>
            </a:r>
            <a:r>
              <a:rPr dirty="0" sz="1300" spc="-3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gerbiant</a:t>
            </a:r>
            <a:r>
              <a:rPr dirty="0" sz="1300" spc="-3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gamtą</a:t>
            </a:r>
            <a:r>
              <a:rPr dirty="0" sz="1300" spc="-2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ir</a:t>
            </a:r>
            <a:r>
              <a:rPr dirty="0" sz="1300" spc="-3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naudojant</a:t>
            </a:r>
            <a:r>
              <a:rPr dirty="0" sz="1300" spc="-3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spc="-20">
                <a:solidFill>
                  <a:srgbClr val="001F5F"/>
                </a:solidFill>
                <a:latin typeface="Times New Roman"/>
                <a:cs typeface="Times New Roman"/>
              </a:rPr>
              <a:t>mūsų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laikų</a:t>
            </a:r>
            <a:r>
              <a:rPr dirty="0" sz="1300" spc="-5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žinias</a:t>
            </a:r>
            <a:r>
              <a:rPr dirty="0" sz="1300" spc="-3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bei</a:t>
            </a:r>
            <a:r>
              <a:rPr dirty="0" sz="1300" spc="-4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spc="-10">
                <a:solidFill>
                  <a:srgbClr val="001F5F"/>
                </a:solidFill>
                <a:latin typeface="Times New Roman"/>
                <a:cs typeface="Times New Roman"/>
              </a:rPr>
              <a:t>technologijas.</a:t>
            </a:r>
            <a:endParaRPr sz="1300">
              <a:latin typeface="Times New Roman"/>
              <a:cs typeface="Times New Roman"/>
            </a:endParaRPr>
          </a:p>
          <a:p>
            <a:pPr marL="283845" indent="-271145">
              <a:lnSpc>
                <a:spcPts val="1530"/>
              </a:lnSpc>
              <a:spcBef>
                <a:spcPts val="1390"/>
              </a:spcBef>
              <a:buAutoNum type="arabicPeriod" startAt="10"/>
              <a:tabLst>
                <a:tab pos="283845" algn="l"/>
              </a:tabLst>
            </a:pP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Kodėl</a:t>
            </a:r>
            <a:r>
              <a:rPr dirty="0" sz="1300" spc="-40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spc="-10" b="1">
                <a:solidFill>
                  <a:srgbClr val="001F5F"/>
                </a:solidFill>
                <a:latin typeface="Times New Roman"/>
                <a:cs typeface="Times New Roman"/>
              </a:rPr>
              <a:t>Etika-ir-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Ekonomika</a:t>
            </a:r>
            <a:r>
              <a:rPr dirty="0" sz="1300" spc="-35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yra</a:t>
            </a:r>
            <a:r>
              <a:rPr dirty="0" sz="1300" spc="-35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susijusi</a:t>
            </a:r>
            <a:r>
              <a:rPr dirty="0" sz="1300" spc="-35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su</a:t>
            </a:r>
            <a:r>
              <a:rPr dirty="0" sz="1300" spc="-35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pasaulio</a:t>
            </a:r>
            <a:r>
              <a:rPr dirty="0" sz="1300" spc="-35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spc="-10" b="1">
                <a:solidFill>
                  <a:srgbClr val="001F5F"/>
                </a:solidFill>
                <a:latin typeface="Times New Roman"/>
                <a:cs typeface="Times New Roman"/>
              </a:rPr>
              <a:t>ateitimi?</a:t>
            </a:r>
            <a:endParaRPr sz="1300">
              <a:latin typeface="Times New Roman"/>
              <a:cs typeface="Times New Roman"/>
            </a:endParaRPr>
          </a:p>
          <a:p>
            <a:pPr marL="283845" marR="5080">
              <a:lnSpc>
                <a:spcPts val="1490"/>
              </a:lnSpc>
              <a:spcBef>
                <a:spcPts val="80"/>
              </a:spcBef>
            </a:pP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Nes</a:t>
            </a:r>
            <a:r>
              <a:rPr dirty="0" sz="1300" spc="-3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ji</a:t>
            </a:r>
            <a:r>
              <a:rPr dirty="0" sz="1300" spc="-2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gali</a:t>
            </a:r>
            <a:r>
              <a:rPr dirty="0" sz="1300" spc="-2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padėti</a:t>
            </a:r>
            <a:r>
              <a:rPr dirty="0" sz="1300" spc="-2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žmogui</a:t>
            </a:r>
            <a:r>
              <a:rPr dirty="0" sz="1300" spc="-2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labiau</a:t>
            </a:r>
            <a:r>
              <a:rPr dirty="0" sz="1300" spc="-2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vertinti</a:t>
            </a:r>
            <a:r>
              <a:rPr dirty="0" sz="1300" spc="-2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savo</a:t>
            </a:r>
            <a:r>
              <a:rPr dirty="0" sz="1300" spc="-2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visuminę</a:t>
            </a:r>
            <a:r>
              <a:rPr dirty="0" sz="1300" spc="-3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dimensiją</a:t>
            </a:r>
            <a:r>
              <a:rPr dirty="0" sz="1300" spc="-1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ir</a:t>
            </a:r>
            <a:r>
              <a:rPr dirty="0" sz="1300" spc="-2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kurti</a:t>
            </a:r>
            <a:r>
              <a:rPr dirty="0" sz="1300" spc="-3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teisingesnę</a:t>
            </a:r>
            <a:r>
              <a:rPr dirty="0" sz="1300" spc="-25">
                <a:solidFill>
                  <a:srgbClr val="001F5F"/>
                </a:solidFill>
                <a:latin typeface="Times New Roman"/>
                <a:cs typeface="Times New Roman"/>
              </a:rPr>
              <a:t> bei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solidaresnę</a:t>
            </a:r>
            <a:r>
              <a:rPr dirty="0" sz="1300" spc="-5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spc="-10">
                <a:solidFill>
                  <a:srgbClr val="001F5F"/>
                </a:solidFill>
                <a:latin typeface="Times New Roman"/>
                <a:cs typeface="Times New Roman"/>
              </a:rPr>
              <a:t>visuomenę.</a:t>
            </a:r>
            <a:endParaRPr sz="13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999233" y="427735"/>
            <a:ext cx="3347720" cy="10287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ctr" marL="26034">
              <a:lnSpc>
                <a:spcPts val="1530"/>
              </a:lnSpc>
              <a:spcBef>
                <a:spcPts val="95"/>
              </a:spcBef>
            </a:pPr>
            <a:r>
              <a:rPr dirty="0" sz="1300" b="1">
                <a:solidFill>
                  <a:srgbClr val="3A3838"/>
                </a:solidFill>
                <a:latin typeface="Times New Roman"/>
                <a:cs typeface="Times New Roman"/>
              </a:rPr>
              <a:t>Fondacija</a:t>
            </a:r>
            <a:r>
              <a:rPr dirty="0" sz="1300" spc="-35" b="1">
                <a:solidFill>
                  <a:srgbClr val="3A3838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3A3838"/>
                </a:solidFill>
                <a:latin typeface="Times New Roman"/>
                <a:cs typeface="Times New Roman"/>
              </a:rPr>
              <a:t>„Etika</a:t>
            </a:r>
            <a:r>
              <a:rPr dirty="0" sz="1300" spc="-45" b="1">
                <a:solidFill>
                  <a:srgbClr val="3A3838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3A3838"/>
                </a:solidFill>
                <a:latin typeface="Times New Roman"/>
                <a:cs typeface="Times New Roman"/>
              </a:rPr>
              <a:t>ir</a:t>
            </a:r>
            <a:r>
              <a:rPr dirty="0" sz="1300" spc="-45" b="1">
                <a:solidFill>
                  <a:srgbClr val="3A3838"/>
                </a:solidFill>
                <a:latin typeface="Times New Roman"/>
                <a:cs typeface="Times New Roman"/>
              </a:rPr>
              <a:t> </a:t>
            </a:r>
            <a:r>
              <a:rPr dirty="0" sz="1300" spc="-10" b="1">
                <a:solidFill>
                  <a:srgbClr val="3A3838"/>
                </a:solidFill>
                <a:latin typeface="Times New Roman"/>
                <a:cs typeface="Times New Roman"/>
              </a:rPr>
              <a:t>Ekonomika“</a:t>
            </a:r>
            <a:endParaRPr sz="1300">
              <a:latin typeface="Times New Roman"/>
              <a:cs typeface="Times New Roman"/>
            </a:endParaRPr>
          </a:p>
          <a:p>
            <a:pPr algn="ctr" marL="30480">
              <a:lnSpc>
                <a:spcPts val="1290"/>
              </a:lnSpc>
            </a:pPr>
            <a:r>
              <a:rPr dirty="0" sz="1100">
                <a:solidFill>
                  <a:srgbClr val="3A3838"/>
                </a:solidFill>
                <a:latin typeface="Times New Roman"/>
                <a:cs typeface="Times New Roman"/>
              </a:rPr>
              <a:t>Bassano</a:t>
            </a:r>
            <a:r>
              <a:rPr dirty="0" sz="1100" spc="-30">
                <a:solidFill>
                  <a:srgbClr val="3A3838"/>
                </a:solidFill>
                <a:latin typeface="Times New Roman"/>
                <a:cs typeface="Times New Roman"/>
              </a:rPr>
              <a:t> </a:t>
            </a:r>
            <a:r>
              <a:rPr dirty="0" sz="1100">
                <a:solidFill>
                  <a:srgbClr val="3A3838"/>
                </a:solidFill>
                <a:latin typeface="Times New Roman"/>
                <a:cs typeface="Times New Roman"/>
              </a:rPr>
              <a:t>del</a:t>
            </a:r>
            <a:r>
              <a:rPr dirty="0" sz="1100" spc="-5">
                <a:solidFill>
                  <a:srgbClr val="3A3838"/>
                </a:solidFill>
                <a:latin typeface="Times New Roman"/>
                <a:cs typeface="Times New Roman"/>
              </a:rPr>
              <a:t> </a:t>
            </a:r>
            <a:r>
              <a:rPr dirty="0" sz="1100" spc="-10">
                <a:solidFill>
                  <a:srgbClr val="3A3838"/>
                </a:solidFill>
                <a:latin typeface="Times New Roman"/>
                <a:cs typeface="Times New Roman"/>
              </a:rPr>
              <a:t>Grappa</a:t>
            </a:r>
            <a:endParaRPr sz="1100">
              <a:latin typeface="Times New Roman"/>
              <a:cs typeface="Times New Roman"/>
            </a:endParaRPr>
          </a:p>
          <a:p>
            <a:pPr algn="ctr" marL="26670">
              <a:lnSpc>
                <a:spcPts val="1530"/>
              </a:lnSpc>
              <a:spcBef>
                <a:spcPts val="625"/>
              </a:spcBef>
            </a:pPr>
            <a:r>
              <a:rPr dirty="0" sz="1300" b="1">
                <a:solidFill>
                  <a:srgbClr val="3A3838"/>
                </a:solidFill>
                <a:latin typeface="Times New Roman"/>
                <a:cs typeface="Times New Roman"/>
              </a:rPr>
              <a:t>Mokyklų</a:t>
            </a:r>
            <a:r>
              <a:rPr dirty="0" sz="1300" spc="-80" b="1">
                <a:solidFill>
                  <a:srgbClr val="3A3838"/>
                </a:solidFill>
                <a:latin typeface="Times New Roman"/>
                <a:cs typeface="Times New Roman"/>
              </a:rPr>
              <a:t> </a:t>
            </a:r>
            <a:r>
              <a:rPr dirty="0" sz="1300" spc="-10" b="1">
                <a:solidFill>
                  <a:srgbClr val="3A3838"/>
                </a:solidFill>
                <a:latin typeface="Times New Roman"/>
                <a:cs typeface="Times New Roman"/>
              </a:rPr>
              <a:t>judėjimas</a:t>
            </a:r>
            <a:endParaRPr sz="1300">
              <a:latin typeface="Times New Roman"/>
              <a:cs typeface="Times New Roman"/>
            </a:endParaRPr>
          </a:p>
          <a:p>
            <a:pPr algn="ctr">
              <a:lnSpc>
                <a:spcPts val="1290"/>
              </a:lnSpc>
            </a:pPr>
            <a:r>
              <a:rPr dirty="0" sz="1100" b="1">
                <a:solidFill>
                  <a:srgbClr val="C00000"/>
                </a:solidFill>
                <a:latin typeface="Times New Roman"/>
                <a:cs typeface="Times New Roman"/>
              </a:rPr>
              <a:t>„</a:t>
            </a:r>
            <a:r>
              <a:rPr dirty="0" sz="1100" spc="-85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100" spc="-10" b="1">
                <a:solidFill>
                  <a:srgbClr val="C00000"/>
                </a:solidFill>
                <a:latin typeface="Times New Roman"/>
                <a:cs typeface="Times New Roman"/>
              </a:rPr>
              <a:t>E</a:t>
            </a:r>
            <a:r>
              <a:rPr dirty="0" sz="1100" spc="-80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100" spc="-10" b="1">
                <a:solidFill>
                  <a:srgbClr val="C00000"/>
                </a:solidFill>
                <a:latin typeface="Times New Roman"/>
                <a:cs typeface="Times New Roman"/>
              </a:rPr>
              <a:t>T</a:t>
            </a:r>
            <a:r>
              <a:rPr dirty="0" sz="1100" spc="-85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100" b="1">
                <a:solidFill>
                  <a:srgbClr val="C00000"/>
                </a:solidFill>
                <a:latin typeface="Times New Roman"/>
                <a:cs typeface="Times New Roman"/>
              </a:rPr>
              <a:t>I</a:t>
            </a:r>
            <a:r>
              <a:rPr dirty="0" sz="1100" spc="-85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100" b="1">
                <a:solidFill>
                  <a:srgbClr val="C00000"/>
                </a:solidFill>
                <a:latin typeface="Times New Roman"/>
                <a:cs typeface="Times New Roman"/>
              </a:rPr>
              <a:t>K</a:t>
            </a:r>
            <a:r>
              <a:rPr dirty="0" sz="1100" spc="-70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100" b="1">
                <a:solidFill>
                  <a:srgbClr val="C00000"/>
                </a:solidFill>
                <a:latin typeface="Times New Roman"/>
                <a:cs typeface="Times New Roman"/>
              </a:rPr>
              <a:t>A</a:t>
            </a:r>
            <a:r>
              <a:rPr dirty="0" sz="1100" spc="395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100" b="1">
                <a:solidFill>
                  <a:srgbClr val="C00000"/>
                </a:solidFill>
                <a:latin typeface="Times New Roman"/>
                <a:cs typeface="Times New Roman"/>
              </a:rPr>
              <a:t>I</a:t>
            </a:r>
            <a:r>
              <a:rPr dirty="0" sz="1100" spc="-70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100" b="1">
                <a:solidFill>
                  <a:srgbClr val="C00000"/>
                </a:solidFill>
                <a:latin typeface="Times New Roman"/>
                <a:cs typeface="Times New Roman"/>
              </a:rPr>
              <a:t>R</a:t>
            </a:r>
            <a:r>
              <a:rPr dirty="0" sz="1100" spc="409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100" spc="-10" b="1">
                <a:solidFill>
                  <a:srgbClr val="C00000"/>
                </a:solidFill>
                <a:latin typeface="Times New Roman"/>
                <a:cs typeface="Times New Roman"/>
              </a:rPr>
              <a:t>E</a:t>
            </a:r>
            <a:r>
              <a:rPr dirty="0" sz="1100" spc="-90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100" b="1">
                <a:solidFill>
                  <a:srgbClr val="C00000"/>
                </a:solidFill>
                <a:latin typeface="Times New Roman"/>
                <a:cs typeface="Times New Roman"/>
              </a:rPr>
              <a:t>K</a:t>
            </a:r>
            <a:r>
              <a:rPr dirty="0" sz="1100" spc="-80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100" b="1">
                <a:solidFill>
                  <a:srgbClr val="C00000"/>
                </a:solidFill>
                <a:latin typeface="Times New Roman"/>
                <a:cs typeface="Times New Roman"/>
              </a:rPr>
              <a:t>O</a:t>
            </a:r>
            <a:r>
              <a:rPr dirty="0" sz="1100" spc="-75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100" spc="-10" b="1">
                <a:solidFill>
                  <a:srgbClr val="C00000"/>
                </a:solidFill>
                <a:latin typeface="Times New Roman"/>
                <a:cs typeface="Times New Roman"/>
              </a:rPr>
              <a:t>N</a:t>
            </a:r>
            <a:r>
              <a:rPr dirty="0" sz="1100" spc="-90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100" b="1">
                <a:solidFill>
                  <a:srgbClr val="C00000"/>
                </a:solidFill>
                <a:latin typeface="Times New Roman"/>
                <a:cs typeface="Times New Roman"/>
              </a:rPr>
              <a:t>O</a:t>
            </a:r>
            <a:r>
              <a:rPr dirty="0" sz="1100" spc="-80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100" b="1">
                <a:solidFill>
                  <a:srgbClr val="C00000"/>
                </a:solidFill>
                <a:latin typeface="Times New Roman"/>
                <a:cs typeface="Times New Roman"/>
              </a:rPr>
              <a:t>M</a:t>
            </a:r>
            <a:r>
              <a:rPr dirty="0" sz="1100" spc="-70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100" b="1">
                <a:solidFill>
                  <a:srgbClr val="C00000"/>
                </a:solidFill>
                <a:latin typeface="Times New Roman"/>
                <a:cs typeface="Times New Roman"/>
              </a:rPr>
              <a:t>I</a:t>
            </a:r>
            <a:r>
              <a:rPr dirty="0" sz="1100" spc="-85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100" b="1">
                <a:solidFill>
                  <a:srgbClr val="C00000"/>
                </a:solidFill>
                <a:latin typeface="Times New Roman"/>
                <a:cs typeface="Times New Roman"/>
              </a:rPr>
              <a:t>K</a:t>
            </a:r>
            <a:r>
              <a:rPr dirty="0" sz="1100" spc="-75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100" spc="-10" b="1">
                <a:solidFill>
                  <a:srgbClr val="C00000"/>
                </a:solidFill>
                <a:latin typeface="Times New Roman"/>
                <a:cs typeface="Times New Roman"/>
              </a:rPr>
              <a:t>A</a:t>
            </a:r>
            <a:r>
              <a:rPr dirty="0" sz="1100" spc="-80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100" b="1">
                <a:solidFill>
                  <a:srgbClr val="C00000"/>
                </a:solidFill>
                <a:latin typeface="Times New Roman"/>
                <a:cs typeface="Times New Roman"/>
              </a:rPr>
              <a:t>“</a:t>
            </a:r>
            <a:r>
              <a:rPr dirty="0" sz="1100" spc="400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100" spc="-10" b="1">
                <a:solidFill>
                  <a:srgbClr val="C00000"/>
                </a:solidFill>
                <a:latin typeface="Times New Roman"/>
                <a:cs typeface="Times New Roman"/>
              </a:rPr>
              <a:t>P</a:t>
            </a:r>
            <a:r>
              <a:rPr dirty="0" sz="1100" spc="-70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100" spc="-10" b="1">
                <a:solidFill>
                  <a:srgbClr val="C00000"/>
                </a:solidFill>
                <a:latin typeface="Times New Roman"/>
                <a:cs typeface="Times New Roman"/>
              </a:rPr>
              <a:t>A</a:t>
            </a:r>
            <a:r>
              <a:rPr dirty="0" sz="1100" spc="-80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100" b="1">
                <a:solidFill>
                  <a:srgbClr val="C00000"/>
                </a:solidFill>
                <a:latin typeface="Times New Roman"/>
                <a:cs typeface="Times New Roman"/>
              </a:rPr>
              <a:t>S</a:t>
            </a:r>
            <a:r>
              <a:rPr dirty="0" sz="1100" spc="-70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100" spc="-10" b="1">
                <a:solidFill>
                  <a:srgbClr val="C00000"/>
                </a:solidFill>
                <a:latin typeface="Times New Roman"/>
                <a:cs typeface="Times New Roman"/>
              </a:rPr>
              <a:t>A</a:t>
            </a:r>
            <a:r>
              <a:rPr dirty="0" sz="1100" spc="-90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100" spc="-10" b="1">
                <a:solidFill>
                  <a:srgbClr val="C00000"/>
                </a:solidFill>
                <a:latin typeface="Times New Roman"/>
                <a:cs typeface="Times New Roman"/>
              </a:rPr>
              <a:t>U</a:t>
            </a:r>
            <a:r>
              <a:rPr dirty="0" sz="1100" spc="-80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100" spc="-10" b="1">
                <a:solidFill>
                  <a:srgbClr val="C00000"/>
                </a:solidFill>
                <a:latin typeface="Times New Roman"/>
                <a:cs typeface="Times New Roman"/>
              </a:rPr>
              <a:t>L</a:t>
            </a:r>
            <a:r>
              <a:rPr dirty="0" sz="1100" spc="-85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100" spc="-10" b="1">
                <a:solidFill>
                  <a:srgbClr val="C00000"/>
                </a:solidFill>
                <a:latin typeface="Times New Roman"/>
                <a:cs typeface="Times New Roman"/>
              </a:rPr>
              <a:t>Y</a:t>
            </a:r>
            <a:r>
              <a:rPr dirty="0" sz="1100" spc="-80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100" b="1">
                <a:solidFill>
                  <a:srgbClr val="C00000"/>
                </a:solidFill>
                <a:latin typeface="Times New Roman"/>
                <a:cs typeface="Times New Roman"/>
              </a:rPr>
              <a:t>J</a:t>
            </a:r>
            <a:r>
              <a:rPr dirty="0" sz="1100" spc="-70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100" spc="-50" b="1">
                <a:solidFill>
                  <a:srgbClr val="C00000"/>
                </a:solidFill>
                <a:latin typeface="Times New Roman"/>
                <a:cs typeface="Times New Roman"/>
              </a:rPr>
              <a:t>E</a:t>
            </a:r>
            <a:endParaRPr sz="1100">
              <a:latin typeface="Times New Roman"/>
              <a:cs typeface="Times New Roman"/>
            </a:endParaRPr>
          </a:p>
          <a:p>
            <a:pPr algn="ctr" marL="28575">
              <a:lnSpc>
                <a:spcPct val="100000"/>
              </a:lnSpc>
              <a:spcBef>
                <a:spcPts val="200"/>
              </a:spcBef>
            </a:pPr>
            <a:r>
              <a:rPr dirty="0" u="sng" sz="110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Times New Roman"/>
                <a:cs typeface="Times New Roman"/>
                <a:hlinkClick r:id="rId2"/>
              </a:rPr>
              <a:t>www.unietica.it</a:t>
            </a:r>
            <a:r>
              <a:rPr dirty="0" sz="1100" spc="-30">
                <a:solidFill>
                  <a:srgbClr val="0462C1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latin typeface="Calibri"/>
                <a:cs typeface="Calibri"/>
              </a:rPr>
              <a:t>-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u="sng" sz="1100" spc="-1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Times New Roman"/>
                <a:cs typeface="Times New Roman"/>
                <a:hlinkClick r:id="rId3"/>
              </a:rPr>
              <a:t>www.unietica.net</a:t>
            </a:r>
            <a:endParaRPr sz="1100">
              <a:latin typeface="Times New Roman"/>
              <a:cs typeface="Times New Roman"/>
            </a:endParaRPr>
          </a:p>
        </p:txBody>
      </p:sp>
      <p:pic>
        <p:nvPicPr>
          <p:cNvPr id="3" name="object 3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757545" y="479399"/>
            <a:ext cx="990600" cy="862736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706627" y="1878838"/>
            <a:ext cx="6144260" cy="75895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>
              <a:lnSpc>
                <a:spcPts val="2120"/>
              </a:lnSpc>
              <a:spcBef>
                <a:spcPts val="100"/>
              </a:spcBef>
            </a:pPr>
            <a:r>
              <a:rPr dirty="0" sz="1800" i="1">
                <a:solidFill>
                  <a:srgbClr val="006FC0"/>
                </a:solidFill>
                <a:latin typeface="Times New Roman"/>
                <a:cs typeface="Times New Roman"/>
              </a:rPr>
              <a:t>Jei</a:t>
            </a:r>
            <a:r>
              <a:rPr dirty="0" sz="1800" spc="225" i="1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dirty="0" sz="1800" i="1">
                <a:solidFill>
                  <a:srgbClr val="006FC0"/>
                </a:solidFill>
                <a:latin typeface="Times New Roman"/>
                <a:cs typeface="Times New Roman"/>
              </a:rPr>
              <a:t>nori</a:t>
            </a:r>
            <a:r>
              <a:rPr dirty="0" sz="1800" spc="235" i="1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dirty="0" sz="1800" i="1">
                <a:solidFill>
                  <a:srgbClr val="006FC0"/>
                </a:solidFill>
                <a:latin typeface="Times New Roman"/>
                <a:cs typeface="Times New Roman"/>
              </a:rPr>
              <a:t>sužinoti</a:t>
            </a:r>
            <a:r>
              <a:rPr dirty="0" sz="1800" spc="225" i="1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dirty="0" sz="1800" i="1">
                <a:solidFill>
                  <a:srgbClr val="006FC0"/>
                </a:solidFill>
                <a:latin typeface="Times New Roman"/>
                <a:cs typeface="Times New Roman"/>
              </a:rPr>
              <a:t>daugiau,</a:t>
            </a:r>
            <a:r>
              <a:rPr dirty="0" sz="1800" spc="229" i="1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dirty="0" sz="1800" i="1">
                <a:solidFill>
                  <a:srgbClr val="006FC0"/>
                </a:solidFill>
                <a:latin typeface="Times New Roman"/>
                <a:cs typeface="Times New Roman"/>
              </a:rPr>
              <a:t>ieškok</a:t>
            </a:r>
            <a:r>
              <a:rPr dirty="0" sz="1800" spc="225" i="1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dirty="0" sz="1800" spc="-10" i="1">
                <a:solidFill>
                  <a:srgbClr val="006FC0"/>
                </a:solidFill>
                <a:latin typeface="Times New Roman"/>
                <a:cs typeface="Times New Roman"/>
              </a:rPr>
              <a:t>Etikos-ir-</a:t>
            </a:r>
            <a:r>
              <a:rPr dirty="0" sz="1800" i="1">
                <a:solidFill>
                  <a:srgbClr val="006FC0"/>
                </a:solidFill>
                <a:latin typeface="Times New Roman"/>
                <a:cs typeface="Times New Roman"/>
              </a:rPr>
              <a:t>Ekonomikos</a:t>
            </a:r>
            <a:r>
              <a:rPr dirty="0" sz="1800" spc="235" i="1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dirty="0" sz="1800" spc="-10" i="1">
                <a:solidFill>
                  <a:srgbClr val="006FC0"/>
                </a:solidFill>
                <a:latin typeface="Times New Roman"/>
                <a:cs typeface="Times New Roman"/>
              </a:rPr>
              <a:t>mokyklos</a:t>
            </a:r>
            <a:endParaRPr sz="1800">
              <a:latin typeface="Times New Roman"/>
              <a:cs typeface="Times New Roman"/>
            </a:endParaRPr>
          </a:p>
          <a:p>
            <a:pPr algn="just" marL="12700">
              <a:lnSpc>
                <a:spcPts val="2120"/>
              </a:lnSpc>
            </a:pPr>
            <a:r>
              <a:rPr dirty="0" sz="1800" i="1">
                <a:solidFill>
                  <a:srgbClr val="006FC0"/>
                </a:solidFill>
                <a:latin typeface="Times New Roman"/>
                <a:cs typeface="Times New Roman"/>
              </a:rPr>
              <a:t>„bauletto“,</a:t>
            </a:r>
            <a:r>
              <a:rPr dirty="0" sz="1800" spc="-25" i="1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dirty="0" sz="1800" i="1">
                <a:solidFill>
                  <a:srgbClr val="006FC0"/>
                </a:solidFill>
                <a:latin typeface="Times New Roman"/>
                <a:cs typeface="Times New Roman"/>
              </a:rPr>
              <a:t>kurį</a:t>
            </a:r>
            <a:r>
              <a:rPr dirty="0" sz="1800" spc="-25" i="1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dirty="0" sz="1800" i="1">
                <a:solidFill>
                  <a:srgbClr val="006FC0"/>
                </a:solidFill>
                <a:latin typeface="Times New Roman"/>
                <a:cs typeface="Times New Roman"/>
              </a:rPr>
              <a:t>tau</a:t>
            </a:r>
            <a:r>
              <a:rPr dirty="0" sz="1800" spc="-15" i="1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dirty="0" sz="1800" i="1">
                <a:solidFill>
                  <a:srgbClr val="006FC0"/>
                </a:solidFill>
                <a:latin typeface="Times New Roman"/>
                <a:cs typeface="Times New Roman"/>
              </a:rPr>
              <a:t>gali</a:t>
            </a:r>
            <a:r>
              <a:rPr dirty="0" sz="1800" spc="-25" i="1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dirty="0" sz="1800" i="1">
                <a:solidFill>
                  <a:srgbClr val="006FC0"/>
                </a:solidFill>
                <a:latin typeface="Times New Roman"/>
                <a:cs typeface="Times New Roman"/>
              </a:rPr>
              <a:t>padovanoti</a:t>
            </a:r>
            <a:r>
              <a:rPr dirty="0" sz="1800" spc="-20" i="1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dirty="0" sz="1800" i="1">
                <a:solidFill>
                  <a:srgbClr val="006FC0"/>
                </a:solidFill>
                <a:latin typeface="Times New Roman"/>
                <a:cs typeface="Times New Roman"/>
              </a:rPr>
              <a:t>artimiausias</a:t>
            </a:r>
            <a:r>
              <a:rPr dirty="0" sz="1800" spc="-30" i="1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dirty="0" sz="1800" spc="-10" i="1">
                <a:solidFill>
                  <a:srgbClr val="006FC0"/>
                </a:solidFill>
                <a:latin typeface="Times New Roman"/>
                <a:cs typeface="Times New Roman"/>
              </a:rPr>
              <a:t>„Judėjimas“.</a:t>
            </a: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70"/>
              </a:spcBef>
            </a:pPr>
            <a:endParaRPr sz="1800">
              <a:latin typeface="Times New Roman"/>
              <a:cs typeface="Times New Roman"/>
            </a:endParaRPr>
          </a:p>
          <a:p>
            <a:pPr algn="just" marL="12700" marR="5080">
              <a:lnSpc>
                <a:spcPts val="1500"/>
              </a:lnSpc>
            </a:pP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Tavo USB atmintinė nėra paprasta skaitmeninė laikmena – tai prieiga prie </a:t>
            </a:r>
            <a:r>
              <a:rPr dirty="0" sz="1300" spc="-10" b="1">
                <a:solidFill>
                  <a:srgbClr val="001F5F"/>
                </a:solidFill>
                <a:latin typeface="Times New Roman"/>
                <a:cs typeface="Times New Roman"/>
              </a:rPr>
              <a:t>Etikos-</a:t>
            </a:r>
            <a:r>
              <a:rPr dirty="0" sz="1300" spc="-25" b="1">
                <a:solidFill>
                  <a:srgbClr val="001F5F"/>
                </a:solidFill>
                <a:latin typeface="Times New Roman"/>
                <a:cs typeface="Times New Roman"/>
              </a:rPr>
              <a:t>ir-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Ekonomikos</a:t>
            </a:r>
            <a:r>
              <a:rPr dirty="0" sz="1300" spc="285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mokyklos.</a:t>
            </a:r>
            <a:r>
              <a:rPr dirty="0" sz="1300" spc="290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Joje</a:t>
            </a:r>
            <a:r>
              <a:rPr dirty="0" sz="1300" spc="285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yra</a:t>
            </a:r>
            <a:r>
              <a:rPr dirty="0" sz="1300" spc="290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medžiaga,</a:t>
            </a:r>
            <a:r>
              <a:rPr dirty="0" sz="1300" spc="285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padedanti</a:t>
            </a:r>
            <a:r>
              <a:rPr dirty="0" sz="1300" spc="290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susipažinti</a:t>
            </a:r>
            <a:r>
              <a:rPr dirty="0" sz="1300" spc="285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su</a:t>
            </a:r>
            <a:r>
              <a:rPr dirty="0" sz="1300" spc="290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projektu</a:t>
            </a:r>
            <a:r>
              <a:rPr dirty="0" sz="1300" spc="285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ir</a:t>
            </a:r>
            <a:r>
              <a:rPr dirty="0" sz="1300" spc="290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spc="-25" b="1">
                <a:solidFill>
                  <a:srgbClr val="001F5F"/>
                </a:solidFill>
                <a:latin typeface="Times New Roman"/>
                <a:cs typeface="Times New Roman"/>
              </a:rPr>
              <a:t>jį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pristatyti</a:t>
            </a:r>
            <a:r>
              <a:rPr dirty="0" sz="1300" spc="-30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vaikams,</a:t>
            </a:r>
            <a:r>
              <a:rPr dirty="0" sz="1300" spc="-35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paaugliams,</a:t>
            </a:r>
            <a:r>
              <a:rPr dirty="0" sz="1300" spc="-40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jaunimui</a:t>
            </a:r>
            <a:r>
              <a:rPr dirty="0" sz="1300" spc="-40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ir</a:t>
            </a:r>
            <a:r>
              <a:rPr dirty="0" sz="1300" spc="-30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spc="-10" b="1">
                <a:solidFill>
                  <a:srgbClr val="001F5F"/>
                </a:solidFill>
                <a:latin typeface="Times New Roman"/>
                <a:cs typeface="Times New Roman"/>
              </a:rPr>
              <a:t>suaugusiesiems.</a:t>
            </a:r>
            <a:endParaRPr sz="1300">
              <a:latin typeface="Times New Roman"/>
              <a:cs typeface="Times New Roman"/>
            </a:endParaRPr>
          </a:p>
          <a:p>
            <a:pPr algn="just" marL="12700">
              <a:lnSpc>
                <a:spcPts val="1420"/>
              </a:lnSpc>
            </a:pP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Atidaryk</a:t>
            </a:r>
            <a:r>
              <a:rPr dirty="0" sz="1300" spc="15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USB</a:t>
            </a:r>
            <a:r>
              <a:rPr dirty="0" sz="1300" spc="15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atmintinę,</a:t>
            </a:r>
            <a:r>
              <a:rPr dirty="0" sz="1300" spc="10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pasirink</a:t>
            </a:r>
            <a:r>
              <a:rPr dirty="0" sz="1300" spc="20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kalbą</a:t>
            </a:r>
            <a:r>
              <a:rPr dirty="0" sz="1300" spc="10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ir</a:t>
            </a:r>
            <a:r>
              <a:rPr dirty="0" sz="1300" spc="35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pasirink</a:t>
            </a:r>
            <a:r>
              <a:rPr dirty="0" sz="1300" spc="20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savo</a:t>
            </a:r>
            <a:r>
              <a:rPr dirty="0" sz="1300" spc="20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amžiaus</a:t>
            </a:r>
            <a:r>
              <a:rPr dirty="0" sz="1300" spc="15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grupei</a:t>
            </a:r>
            <a:r>
              <a:rPr dirty="0" sz="1300" spc="55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spc="-10" b="1">
                <a:solidFill>
                  <a:srgbClr val="001F5F"/>
                </a:solidFill>
                <a:latin typeface="Times New Roman"/>
                <a:cs typeface="Times New Roman"/>
              </a:rPr>
              <a:t>tinkamiausią</a:t>
            </a:r>
            <a:endParaRPr sz="1300">
              <a:latin typeface="Times New Roman"/>
              <a:cs typeface="Times New Roman"/>
            </a:endParaRPr>
          </a:p>
          <a:p>
            <a:pPr marL="12700">
              <a:lnSpc>
                <a:spcPts val="1495"/>
              </a:lnSpc>
            </a:pPr>
            <a:r>
              <a:rPr dirty="0" sz="1300" spc="-10" b="1">
                <a:solidFill>
                  <a:srgbClr val="001F5F"/>
                </a:solidFill>
                <a:latin typeface="Times New Roman"/>
                <a:cs typeface="Times New Roman"/>
              </a:rPr>
              <a:t>kelią.</a:t>
            </a:r>
            <a:endParaRPr sz="1300">
              <a:latin typeface="Times New Roman"/>
              <a:cs typeface="Times New Roman"/>
            </a:endParaRPr>
          </a:p>
          <a:p>
            <a:pPr algn="just" marL="12700" marR="10160">
              <a:lnSpc>
                <a:spcPct val="95800"/>
              </a:lnSpc>
              <a:spcBef>
                <a:spcPts val="30"/>
              </a:spcBef>
            </a:pP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Kurk</a:t>
            </a:r>
            <a:r>
              <a:rPr dirty="0" sz="1300" spc="120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naują</a:t>
            </a:r>
            <a:r>
              <a:rPr dirty="0" sz="1300" spc="130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turinį,</a:t>
            </a:r>
            <a:r>
              <a:rPr dirty="0" sz="1300" spc="125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skleisk</a:t>
            </a:r>
            <a:r>
              <a:rPr dirty="0" sz="1300" spc="125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savo</a:t>
            </a:r>
            <a:r>
              <a:rPr dirty="0" sz="1300" spc="130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idėjas</a:t>
            </a:r>
            <a:r>
              <a:rPr dirty="0" sz="1300" spc="130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ir</a:t>
            </a:r>
            <a:r>
              <a:rPr dirty="0" sz="1300" spc="135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tapk</a:t>
            </a:r>
            <a:r>
              <a:rPr dirty="0" sz="1300" spc="125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aktyvia</a:t>
            </a:r>
            <a:r>
              <a:rPr dirty="0" sz="1300" spc="130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bendrų</a:t>
            </a:r>
            <a:r>
              <a:rPr dirty="0" sz="1300" spc="125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pokyčių</a:t>
            </a:r>
            <a:r>
              <a:rPr dirty="0" sz="1300" spc="125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dalimi:</a:t>
            </a:r>
            <a:r>
              <a:rPr dirty="0" sz="1300" spc="125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spc="-10" b="1">
                <a:solidFill>
                  <a:srgbClr val="001F5F"/>
                </a:solidFill>
                <a:latin typeface="Times New Roman"/>
                <a:cs typeface="Times New Roman"/>
              </a:rPr>
              <a:t>kartu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galime</a:t>
            </a:r>
            <a:r>
              <a:rPr dirty="0" sz="1300" spc="335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pagerinti</a:t>
            </a:r>
            <a:r>
              <a:rPr dirty="0" sz="1300" spc="345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pasaulį</a:t>
            </a:r>
            <a:r>
              <a:rPr dirty="0" sz="1300" spc="350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ir</a:t>
            </a:r>
            <a:r>
              <a:rPr dirty="0" sz="1300" spc="355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prisidėti</a:t>
            </a:r>
            <a:r>
              <a:rPr dirty="0" sz="1300" spc="355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prie</a:t>
            </a:r>
            <a:r>
              <a:rPr dirty="0" sz="1300" spc="360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teisingesnės</a:t>
            </a:r>
            <a:r>
              <a:rPr dirty="0" sz="1300" spc="355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bei</a:t>
            </a:r>
            <a:r>
              <a:rPr dirty="0" sz="1300" spc="355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solidaresnės</a:t>
            </a:r>
            <a:r>
              <a:rPr dirty="0" sz="1300" spc="360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spc="-10" b="1">
                <a:solidFill>
                  <a:srgbClr val="001F5F"/>
                </a:solidFill>
                <a:latin typeface="Times New Roman"/>
                <a:cs typeface="Times New Roman"/>
              </a:rPr>
              <a:t>visuomenės kūrimo.</a:t>
            </a:r>
            <a:endParaRPr sz="13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45"/>
              </a:spcBef>
            </a:pPr>
            <a:endParaRPr sz="1300">
              <a:latin typeface="Times New Roman"/>
              <a:cs typeface="Times New Roman"/>
            </a:endParaRPr>
          </a:p>
          <a:p>
            <a:pPr marL="12700">
              <a:lnSpc>
                <a:spcPts val="1525"/>
              </a:lnSpc>
            </a:pPr>
            <a:r>
              <a:rPr dirty="0" sz="1300" b="1">
                <a:solidFill>
                  <a:srgbClr val="767070"/>
                </a:solidFill>
                <a:latin typeface="Times New Roman"/>
                <a:cs typeface="Times New Roman"/>
              </a:rPr>
              <a:t>Judėjimo</a:t>
            </a:r>
            <a:r>
              <a:rPr dirty="0" sz="1300" spc="-35" b="1">
                <a:solidFill>
                  <a:srgbClr val="767070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767070"/>
                </a:solidFill>
                <a:latin typeface="Times New Roman"/>
                <a:cs typeface="Times New Roman"/>
              </a:rPr>
              <a:t>vadovas:</a:t>
            </a:r>
            <a:r>
              <a:rPr dirty="0" sz="1300" spc="-35" b="1">
                <a:solidFill>
                  <a:srgbClr val="767070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767070"/>
                </a:solidFill>
                <a:latin typeface="Times New Roman"/>
                <a:cs typeface="Times New Roman"/>
              </a:rPr>
              <a:t>Afrika</a:t>
            </a:r>
            <a:r>
              <a:rPr dirty="0" sz="1300" spc="-25" b="1">
                <a:solidFill>
                  <a:srgbClr val="767070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767070"/>
                </a:solidFill>
                <a:latin typeface="Times New Roman"/>
                <a:cs typeface="Times New Roman"/>
              </a:rPr>
              <a:t>–</a:t>
            </a:r>
            <a:r>
              <a:rPr dirty="0" sz="1300" spc="-30" b="1">
                <a:solidFill>
                  <a:srgbClr val="767070"/>
                </a:solidFill>
                <a:latin typeface="Times New Roman"/>
                <a:cs typeface="Times New Roman"/>
              </a:rPr>
              <a:t> </a:t>
            </a:r>
            <a:r>
              <a:rPr dirty="0" sz="1300" spc="-10" b="1">
                <a:solidFill>
                  <a:srgbClr val="767070"/>
                </a:solidFill>
                <a:latin typeface="Times New Roman"/>
                <a:cs typeface="Times New Roman"/>
              </a:rPr>
              <a:t>Madagaskaras</a:t>
            </a:r>
            <a:endParaRPr sz="1300">
              <a:latin typeface="Times New Roman"/>
              <a:cs typeface="Times New Roman"/>
            </a:endParaRPr>
          </a:p>
          <a:p>
            <a:pPr marL="12700">
              <a:lnSpc>
                <a:spcPts val="1495"/>
              </a:lnSpc>
            </a:pPr>
            <a:r>
              <a:rPr dirty="0" sz="1300">
                <a:latin typeface="Times New Roman"/>
                <a:cs typeface="Times New Roman"/>
              </a:rPr>
              <a:t>Marie</a:t>
            </a:r>
            <a:r>
              <a:rPr dirty="0" sz="1300" spc="-25">
                <a:latin typeface="Times New Roman"/>
                <a:cs typeface="Times New Roman"/>
              </a:rPr>
              <a:t> </a:t>
            </a:r>
            <a:r>
              <a:rPr dirty="0" sz="1300">
                <a:latin typeface="Times New Roman"/>
                <a:cs typeface="Times New Roman"/>
              </a:rPr>
              <a:t>Candide</a:t>
            </a:r>
            <a:r>
              <a:rPr dirty="0" sz="1300" spc="-25">
                <a:latin typeface="Times New Roman"/>
                <a:cs typeface="Times New Roman"/>
              </a:rPr>
              <a:t> </a:t>
            </a:r>
            <a:r>
              <a:rPr dirty="0" sz="1300">
                <a:latin typeface="Times New Roman"/>
                <a:cs typeface="Times New Roman"/>
              </a:rPr>
              <a:t>Horace</a:t>
            </a:r>
            <a:r>
              <a:rPr dirty="0" sz="1300" spc="-15">
                <a:latin typeface="Times New Roman"/>
                <a:cs typeface="Times New Roman"/>
              </a:rPr>
              <a:t> </a:t>
            </a:r>
            <a:r>
              <a:rPr dirty="0" sz="1300" spc="-10">
                <a:latin typeface="Times New Roman"/>
                <a:cs typeface="Times New Roman"/>
              </a:rPr>
              <a:t>+261.324003378 </a:t>
            </a:r>
            <a:r>
              <a:rPr dirty="0" sz="1300">
                <a:latin typeface="Times New Roman"/>
                <a:cs typeface="Times New Roman"/>
              </a:rPr>
              <a:t>-</a:t>
            </a:r>
            <a:r>
              <a:rPr dirty="0" sz="1300" spc="-10">
                <a:latin typeface="Times New Roman"/>
                <a:cs typeface="Times New Roman"/>
              </a:rPr>
              <a:t> </a:t>
            </a:r>
            <a:r>
              <a:rPr dirty="0" u="sng" sz="1300" spc="-1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Times New Roman"/>
                <a:cs typeface="Times New Roman"/>
                <a:hlinkClick r:id="rId5"/>
              </a:rPr>
              <a:t>mickaelcandide@moov.mg</a:t>
            </a:r>
            <a:endParaRPr sz="1300">
              <a:latin typeface="Times New Roman"/>
              <a:cs typeface="Times New Roman"/>
            </a:endParaRPr>
          </a:p>
          <a:p>
            <a:pPr marL="12700">
              <a:lnSpc>
                <a:spcPts val="1495"/>
              </a:lnSpc>
            </a:pPr>
            <a:r>
              <a:rPr dirty="0" sz="1300" b="1">
                <a:solidFill>
                  <a:srgbClr val="767070"/>
                </a:solidFill>
                <a:latin typeface="Times New Roman"/>
                <a:cs typeface="Times New Roman"/>
              </a:rPr>
              <a:t>Judėjimo</a:t>
            </a:r>
            <a:r>
              <a:rPr dirty="0" sz="1300" spc="-35" b="1">
                <a:solidFill>
                  <a:srgbClr val="767070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767070"/>
                </a:solidFill>
                <a:latin typeface="Times New Roman"/>
                <a:cs typeface="Times New Roman"/>
              </a:rPr>
              <a:t>vadovas:</a:t>
            </a:r>
            <a:r>
              <a:rPr dirty="0" sz="1300" spc="-30" b="1">
                <a:solidFill>
                  <a:srgbClr val="767070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767070"/>
                </a:solidFill>
                <a:latin typeface="Times New Roman"/>
                <a:cs typeface="Times New Roman"/>
              </a:rPr>
              <a:t>Europa</a:t>
            </a:r>
            <a:r>
              <a:rPr dirty="0" sz="1300" spc="-25" b="1">
                <a:solidFill>
                  <a:srgbClr val="767070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767070"/>
                </a:solidFill>
                <a:latin typeface="Times New Roman"/>
                <a:cs typeface="Times New Roman"/>
              </a:rPr>
              <a:t>–</a:t>
            </a:r>
            <a:r>
              <a:rPr dirty="0" sz="1300" spc="-20" b="1">
                <a:solidFill>
                  <a:srgbClr val="767070"/>
                </a:solidFill>
                <a:latin typeface="Times New Roman"/>
                <a:cs typeface="Times New Roman"/>
              </a:rPr>
              <a:t> </a:t>
            </a:r>
            <a:r>
              <a:rPr dirty="0" sz="1300" spc="-10" b="1">
                <a:solidFill>
                  <a:srgbClr val="767070"/>
                </a:solidFill>
                <a:latin typeface="Times New Roman"/>
                <a:cs typeface="Times New Roman"/>
              </a:rPr>
              <a:t>Lietuva</a:t>
            </a:r>
            <a:endParaRPr sz="1300">
              <a:latin typeface="Times New Roman"/>
              <a:cs typeface="Times New Roman"/>
            </a:endParaRPr>
          </a:p>
          <a:p>
            <a:pPr marL="12700">
              <a:lnSpc>
                <a:spcPts val="1495"/>
              </a:lnSpc>
            </a:pPr>
            <a:r>
              <a:rPr dirty="0" sz="1300">
                <a:latin typeface="Times New Roman"/>
                <a:cs typeface="Times New Roman"/>
              </a:rPr>
              <a:t>Irena</a:t>
            </a:r>
            <a:r>
              <a:rPr dirty="0" sz="1300" spc="-45">
                <a:latin typeface="Times New Roman"/>
                <a:cs typeface="Times New Roman"/>
              </a:rPr>
              <a:t> </a:t>
            </a:r>
            <a:r>
              <a:rPr dirty="0" sz="1300">
                <a:latin typeface="Times New Roman"/>
                <a:cs typeface="Times New Roman"/>
              </a:rPr>
              <a:t>Kluoniuvienè</a:t>
            </a:r>
            <a:r>
              <a:rPr dirty="0" sz="1300" spc="-35">
                <a:latin typeface="Times New Roman"/>
                <a:cs typeface="Times New Roman"/>
              </a:rPr>
              <a:t> </a:t>
            </a:r>
            <a:r>
              <a:rPr dirty="0" sz="1300">
                <a:latin typeface="Times New Roman"/>
                <a:cs typeface="Times New Roman"/>
              </a:rPr>
              <a:t>+370.68636655</a:t>
            </a:r>
            <a:r>
              <a:rPr dirty="0" sz="1300" spc="-40">
                <a:latin typeface="Times New Roman"/>
                <a:cs typeface="Times New Roman"/>
              </a:rPr>
              <a:t> </a:t>
            </a:r>
            <a:r>
              <a:rPr dirty="0" sz="1300">
                <a:latin typeface="Times New Roman"/>
                <a:cs typeface="Times New Roman"/>
              </a:rPr>
              <a:t>-</a:t>
            </a:r>
            <a:r>
              <a:rPr dirty="0" sz="1300" spc="-45">
                <a:latin typeface="Times New Roman"/>
                <a:cs typeface="Times New Roman"/>
              </a:rPr>
              <a:t> </a:t>
            </a:r>
            <a:r>
              <a:rPr dirty="0" u="sng" sz="1300" spc="-1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Times New Roman"/>
                <a:cs typeface="Times New Roman"/>
                <a:hlinkClick r:id="rId6"/>
              </a:rPr>
              <a:t>irenkluo@gmail.com</a:t>
            </a:r>
            <a:endParaRPr sz="1300">
              <a:latin typeface="Times New Roman"/>
              <a:cs typeface="Times New Roman"/>
            </a:endParaRPr>
          </a:p>
          <a:p>
            <a:pPr marL="12700">
              <a:lnSpc>
                <a:spcPts val="1495"/>
              </a:lnSpc>
            </a:pPr>
            <a:r>
              <a:rPr dirty="0" sz="1300" b="1">
                <a:solidFill>
                  <a:srgbClr val="767070"/>
                </a:solidFill>
                <a:latin typeface="Times New Roman"/>
                <a:cs typeface="Times New Roman"/>
              </a:rPr>
              <a:t>Amerikos</a:t>
            </a:r>
            <a:r>
              <a:rPr dirty="0" sz="1300" spc="-50" b="1">
                <a:solidFill>
                  <a:srgbClr val="767070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767070"/>
                </a:solidFill>
                <a:latin typeface="Times New Roman"/>
                <a:cs typeface="Times New Roman"/>
              </a:rPr>
              <a:t>žemynų</a:t>
            </a:r>
            <a:r>
              <a:rPr dirty="0" sz="1300" spc="-45" b="1">
                <a:solidFill>
                  <a:srgbClr val="767070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767070"/>
                </a:solidFill>
                <a:latin typeface="Times New Roman"/>
                <a:cs typeface="Times New Roman"/>
              </a:rPr>
              <a:t>atsakingasis</a:t>
            </a:r>
            <a:r>
              <a:rPr dirty="0" sz="1300" spc="-45" b="1">
                <a:solidFill>
                  <a:srgbClr val="767070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767070"/>
                </a:solidFill>
                <a:latin typeface="Times New Roman"/>
                <a:cs typeface="Times New Roman"/>
              </a:rPr>
              <a:t>asmuo</a:t>
            </a:r>
            <a:r>
              <a:rPr dirty="0" sz="1300" spc="-35" b="1">
                <a:solidFill>
                  <a:srgbClr val="767070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767070"/>
                </a:solidFill>
                <a:latin typeface="Times New Roman"/>
                <a:cs typeface="Times New Roman"/>
              </a:rPr>
              <a:t>–</a:t>
            </a:r>
            <a:r>
              <a:rPr dirty="0" sz="1300" spc="-45" b="1">
                <a:solidFill>
                  <a:srgbClr val="767070"/>
                </a:solidFill>
                <a:latin typeface="Times New Roman"/>
                <a:cs typeface="Times New Roman"/>
              </a:rPr>
              <a:t> </a:t>
            </a:r>
            <a:r>
              <a:rPr dirty="0" sz="1300" spc="-10" b="1">
                <a:solidFill>
                  <a:srgbClr val="767070"/>
                </a:solidFill>
                <a:latin typeface="Times New Roman"/>
                <a:cs typeface="Times New Roman"/>
              </a:rPr>
              <a:t>Argentina</a:t>
            </a:r>
            <a:endParaRPr sz="1300">
              <a:latin typeface="Times New Roman"/>
              <a:cs typeface="Times New Roman"/>
            </a:endParaRPr>
          </a:p>
          <a:p>
            <a:pPr marL="12700">
              <a:lnSpc>
                <a:spcPts val="1375"/>
              </a:lnSpc>
            </a:pPr>
            <a:r>
              <a:rPr dirty="0" sz="1200" spc="-10">
                <a:latin typeface="Times New Roman"/>
                <a:cs typeface="Times New Roman"/>
              </a:rPr>
              <a:t>Patricio/Patricia</a:t>
            </a:r>
            <a:r>
              <a:rPr dirty="0" sz="1200">
                <a:latin typeface="Times New Roman"/>
                <a:cs typeface="Times New Roman"/>
              </a:rPr>
              <a:t> Colombo Murua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+54.93875107802 +54.93875107849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u="sng" sz="1200" spc="-1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Times New Roman"/>
                <a:cs typeface="Times New Roman"/>
                <a:hlinkClick r:id="rId7"/>
              </a:rPr>
              <a:t>pcmurua@gmail.com</a:t>
            </a:r>
            <a:endParaRPr sz="1200">
              <a:latin typeface="Times New Roman"/>
              <a:cs typeface="Times New Roman"/>
            </a:endParaRPr>
          </a:p>
          <a:p>
            <a:pPr marL="12700">
              <a:lnSpc>
                <a:spcPts val="1500"/>
              </a:lnSpc>
            </a:pPr>
            <a:r>
              <a:rPr dirty="0" sz="1300" b="1">
                <a:solidFill>
                  <a:srgbClr val="767070"/>
                </a:solidFill>
                <a:latin typeface="Times New Roman"/>
                <a:cs typeface="Times New Roman"/>
              </a:rPr>
              <a:t>Azijos</a:t>
            </a:r>
            <a:r>
              <a:rPr dirty="0" sz="1300" spc="-30" b="1">
                <a:solidFill>
                  <a:srgbClr val="767070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767070"/>
                </a:solidFill>
                <a:latin typeface="Times New Roman"/>
                <a:cs typeface="Times New Roman"/>
              </a:rPr>
              <a:t>atsakingasis</a:t>
            </a:r>
            <a:r>
              <a:rPr dirty="0" sz="1300" spc="-30" b="1">
                <a:solidFill>
                  <a:srgbClr val="767070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767070"/>
                </a:solidFill>
                <a:latin typeface="Times New Roman"/>
                <a:cs typeface="Times New Roman"/>
              </a:rPr>
              <a:t>asmuo</a:t>
            </a:r>
            <a:r>
              <a:rPr dirty="0" sz="1300" spc="-15" b="1">
                <a:solidFill>
                  <a:srgbClr val="767070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767070"/>
                </a:solidFill>
                <a:latin typeface="Times New Roman"/>
                <a:cs typeface="Times New Roman"/>
              </a:rPr>
              <a:t>–</a:t>
            </a:r>
            <a:r>
              <a:rPr dirty="0" sz="1300" spc="-25" b="1">
                <a:solidFill>
                  <a:srgbClr val="767070"/>
                </a:solidFill>
                <a:latin typeface="Times New Roman"/>
                <a:cs typeface="Times New Roman"/>
              </a:rPr>
              <a:t> </a:t>
            </a:r>
            <a:r>
              <a:rPr dirty="0" sz="1300" spc="-10" b="1">
                <a:solidFill>
                  <a:srgbClr val="767070"/>
                </a:solidFill>
                <a:latin typeface="Times New Roman"/>
                <a:cs typeface="Times New Roman"/>
              </a:rPr>
              <a:t>Kinija</a:t>
            </a:r>
            <a:endParaRPr sz="1300">
              <a:latin typeface="Times New Roman"/>
              <a:cs typeface="Times New Roman"/>
            </a:endParaRPr>
          </a:p>
          <a:p>
            <a:pPr marL="12700">
              <a:lnSpc>
                <a:spcPts val="1500"/>
              </a:lnSpc>
            </a:pPr>
            <a:r>
              <a:rPr dirty="0" sz="1300">
                <a:latin typeface="Times New Roman"/>
                <a:cs typeface="Times New Roman"/>
              </a:rPr>
              <a:t>Jiang</a:t>
            </a:r>
            <a:r>
              <a:rPr dirty="0" sz="1300" spc="-30">
                <a:latin typeface="Times New Roman"/>
                <a:cs typeface="Times New Roman"/>
              </a:rPr>
              <a:t> </a:t>
            </a:r>
            <a:r>
              <a:rPr dirty="0" sz="1300">
                <a:latin typeface="Times New Roman"/>
                <a:cs typeface="Times New Roman"/>
              </a:rPr>
              <a:t>Hao</a:t>
            </a:r>
            <a:r>
              <a:rPr dirty="0" sz="1300" spc="-30">
                <a:latin typeface="Times New Roman"/>
                <a:cs typeface="Times New Roman"/>
              </a:rPr>
              <a:t> </a:t>
            </a:r>
            <a:r>
              <a:rPr dirty="0" sz="1300">
                <a:latin typeface="Times New Roman"/>
                <a:cs typeface="Times New Roman"/>
              </a:rPr>
              <a:t>(Pietro)</a:t>
            </a:r>
            <a:r>
              <a:rPr dirty="0" sz="1300" spc="-20">
                <a:latin typeface="Times New Roman"/>
                <a:cs typeface="Times New Roman"/>
              </a:rPr>
              <a:t> </a:t>
            </a:r>
            <a:r>
              <a:rPr dirty="0" sz="1300">
                <a:latin typeface="Times New Roman"/>
                <a:cs typeface="Times New Roman"/>
                <a:hlinkClick r:id="rId8"/>
              </a:rPr>
              <a:t>+86.13901615796</a:t>
            </a:r>
            <a:r>
              <a:rPr dirty="0" sz="1300" spc="-20">
                <a:latin typeface="Times New Roman"/>
                <a:cs typeface="Times New Roman"/>
              </a:rPr>
              <a:t> </a:t>
            </a:r>
            <a:r>
              <a:rPr dirty="0" sz="1300">
                <a:latin typeface="Times New Roman"/>
                <a:cs typeface="Times New Roman"/>
              </a:rPr>
              <a:t>-</a:t>
            </a:r>
            <a:r>
              <a:rPr dirty="0" sz="1300" spc="-30">
                <a:latin typeface="Times New Roman"/>
                <a:cs typeface="Times New Roman"/>
              </a:rPr>
              <a:t> </a:t>
            </a:r>
            <a:r>
              <a:rPr dirty="0" u="sng" sz="1300" spc="-1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Times New Roman"/>
                <a:cs typeface="Times New Roman"/>
                <a:hlinkClick r:id="rId9"/>
              </a:rPr>
              <a:t>techcoo@163.com</a:t>
            </a:r>
            <a:r>
              <a:rPr dirty="0" sz="1300" spc="-10">
                <a:latin typeface="Times New Roman"/>
                <a:cs typeface="Times New Roman"/>
                <a:hlinkClick r:id="rId9"/>
              </a:rPr>
              <a:t>;</a:t>
            </a:r>
            <a:r>
              <a:rPr dirty="0" sz="1300" spc="-25">
                <a:latin typeface="Times New Roman"/>
                <a:cs typeface="Times New Roman"/>
              </a:rPr>
              <a:t> </a:t>
            </a:r>
            <a:r>
              <a:rPr dirty="0" u="sng" sz="1300" spc="-1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Times New Roman"/>
                <a:cs typeface="Times New Roman"/>
                <a:hlinkClick r:id="rId10"/>
              </a:rPr>
              <a:t>pietro.jiang55@gmail.com</a:t>
            </a:r>
            <a:endParaRPr sz="1300">
              <a:latin typeface="Times New Roman"/>
              <a:cs typeface="Times New Roman"/>
            </a:endParaRPr>
          </a:p>
          <a:p>
            <a:pPr marL="12700">
              <a:lnSpc>
                <a:spcPts val="1495"/>
              </a:lnSpc>
            </a:pPr>
            <a:r>
              <a:rPr dirty="0" sz="1300" b="1">
                <a:solidFill>
                  <a:srgbClr val="767070"/>
                </a:solidFill>
                <a:latin typeface="Times New Roman"/>
                <a:cs typeface="Times New Roman"/>
              </a:rPr>
              <a:t>Australijos</a:t>
            </a:r>
            <a:r>
              <a:rPr dirty="0" sz="1300" spc="-55" b="1">
                <a:solidFill>
                  <a:srgbClr val="767070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767070"/>
                </a:solidFill>
                <a:latin typeface="Times New Roman"/>
                <a:cs typeface="Times New Roman"/>
              </a:rPr>
              <a:t>atsakingasis</a:t>
            </a:r>
            <a:r>
              <a:rPr dirty="0" sz="1300" spc="-50" b="1">
                <a:solidFill>
                  <a:srgbClr val="767070"/>
                </a:solidFill>
                <a:latin typeface="Times New Roman"/>
                <a:cs typeface="Times New Roman"/>
              </a:rPr>
              <a:t> </a:t>
            </a:r>
            <a:r>
              <a:rPr dirty="0" sz="1300" spc="-20" b="1">
                <a:solidFill>
                  <a:srgbClr val="767070"/>
                </a:solidFill>
                <a:latin typeface="Times New Roman"/>
                <a:cs typeface="Times New Roman"/>
              </a:rPr>
              <a:t>asmuo</a:t>
            </a:r>
            <a:endParaRPr sz="1300">
              <a:latin typeface="Times New Roman"/>
              <a:cs typeface="Times New Roman"/>
            </a:endParaRPr>
          </a:p>
          <a:p>
            <a:pPr marL="12700">
              <a:lnSpc>
                <a:spcPts val="1495"/>
              </a:lnSpc>
            </a:pPr>
            <a:r>
              <a:rPr dirty="0" sz="1300">
                <a:latin typeface="Times New Roman"/>
                <a:cs typeface="Times New Roman"/>
              </a:rPr>
              <a:t>Carla</a:t>
            </a:r>
            <a:r>
              <a:rPr dirty="0" sz="1300" spc="-40">
                <a:latin typeface="Times New Roman"/>
                <a:cs typeface="Times New Roman"/>
              </a:rPr>
              <a:t> </a:t>
            </a:r>
            <a:r>
              <a:rPr dirty="0" sz="1300">
                <a:latin typeface="Times New Roman"/>
                <a:cs typeface="Times New Roman"/>
              </a:rPr>
              <a:t>Rigoni</a:t>
            </a:r>
            <a:r>
              <a:rPr dirty="0" sz="1300" spc="-35">
                <a:latin typeface="Times New Roman"/>
                <a:cs typeface="Times New Roman"/>
              </a:rPr>
              <a:t> </a:t>
            </a:r>
            <a:r>
              <a:rPr dirty="0" sz="1300">
                <a:latin typeface="Times New Roman"/>
                <a:cs typeface="Times New Roman"/>
              </a:rPr>
              <a:t>+61.412971909</a:t>
            </a:r>
            <a:r>
              <a:rPr dirty="0" sz="1300" spc="-25">
                <a:latin typeface="Times New Roman"/>
                <a:cs typeface="Times New Roman"/>
              </a:rPr>
              <a:t> </a:t>
            </a:r>
            <a:r>
              <a:rPr dirty="0" sz="1300">
                <a:latin typeface="Times New Roman"/>
                <a:cs typeface="Times New Roman"/>
              </a:rPr>
              <a:t>-</a:t>
            </a:r>
            <a:r>
              <a:rPr dirty="0" sz="1300" spc="-35">
                <a:latin typeface="Times New Roman"/>
                <a:cs typeface="Times New Roman"/>
              </a:rPr>
              <a:t> </a:t>
            </a:r>
            <a:r>
              <a:rPr dirty="0" u="sng" sz="1300" spc="-1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Times New Roman"/>
                <a:cs typeface="Times New Roman"/>
                <a:hlinkClick r:id="rId11"/>
              </a:rPr>
              <a:t>miobiz12@gmail.com</a:t>
            </a:r>
            <a:endParaRPr sz="1300">
              <a:latin typeface="Times New Roman"/>
              <a:cs typeface="Times New Roman"/>
            </a:endParaRPr>
          </a:p>
          <a:p>
            <a:pPr marL="12700">
              <a:lnSpc>
                <a:spcPts val="1495"/>
              </a:lnSpc>
            </a:pPr>
            <a:r>
              <a:rPr dirty="0" sz="1300" b="1">
                <a:solidFill>
                  <a:srgbClr val="767070"/>
                </a:solidFill>
                <a:latin typeface="Times New Roman"/>
                <a:cs typeface="Times New Roman"/>
              </a:rPr>
              <a:t>Atstovas</a:t>
            </a:r>
            <a:r>
              <a:rPr dirty="0" sz="1300" spc="-45" b="1">
                <a:solidFill>
                  <a:srgbClr val="767070"/>
                </a:solidFill>
                <a:latin typeface="Times New Roman"/>
                <a:cs typeface="Times New Roman"/>
              </a:rPr>
              <a:t> </a:t>
            </a:r>
            <a:r>
              <a:rPr dirty="0" sz="1300" spc="-10" b="1">
                <a:solidFill>
                  <a:srgbClr val="767070"/>
                </a:solidFill>
                <a:latin typeface="Times New Roman"/>
                <a:cs typeface="Times New Roman"/>
              </a:rPr>
              <a:t>Vengrijoje</a:t>
            </a:r>
            <a:endParaRPr sz="1300">
              <a:latin typeface="Times New Roman"/>
              <a:cs typeface="Times New Roman"/>
            </a:endParaRPr>
          </a:p>
          <a:p>
            <a:pPr marL="12700">
              <a:lnSpc>
                <a:spcPts val="1495"/>
              </a:lnSpc>
            </a:pPr>
            <a:r>
              <a:rPr dirty="0" sz="1300">
                <a:latin typeface="Times New Roman"/>
                <a:cs typeface="Times New Roman"/>
              </a:rPr>
              <a:t>Elio</a:t>
            </a:r>
            <a:r>
              <a:rPr dirty="0" sz="1300" spc="-40">
                <a:latin typeface="Times New Roman"/>
                <a:cs typeface="Times New Roman"/>
              </a:rPr>
              <a:t> </a:t>
            </a:r>
            <a:r>
              <a:rPr dirty="0" sz="1300">
                <a:latin typeface="Times New Roman"/>
                <a:cs typeface="Times New Roman"/>
              </a:rPr>
              <a:t>Baccilieri</a:t>
            </a:r>
            <a:r>
              <a:rPr dirty="0" sz="1300" spc="-40">
                <a:latin typeface="Times New Roman"/>
                <a:cs typeface="Times New Roman"/>
              </a:rPr>
              <a:t> </a:t>
            </a:r>
            <a:r>
              <a:rPr dirty="0" sz="1300">
                <a:latin typeface="Times New Roman"/>
                <a:cs typeface="Times New Roman"/>
              </a:rPr>
              <a:t>+36.308962236</a:t>
            </a:r>
            <a:r>
              <a:rPr dirty="0" sz="1300" spc="-30">
                <a:latin typeface="Times New Roman"/>
                <a:cs typeface="Times New Roman"/>
              </a:rPr>
              <a:t> </a:t>
            </a:r>
            <a:r>
              <a:rPr dirty="0" sz="1300">
                <a:latin typeface="Times New Roman"/>
                <a:cs typeface="Times New Roman"/>
              </a:rPr>
              <a:t>–</a:t>
            </a:r>
            <a:r>
              <a:rPr dirty="0" sz="1300" spc="-40">
                <a:latin typeface="Times New Roman"/>
                <a:cs typeface="Times New Roman"/>
              </a:rPr>
              <a:t> </a:t>
            </a:r>
            <a:r>
              <a:rPr dirty="0" u="sng" sz="1300" spc="-1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Times New Roman"/>
                <a:cs typeface="Times New Roman"/>
                <a:hlinkClick r:id="rId12"/>
              </a:rPr>
              <a:t>eliobaccilieri52@gmail.com</a:t>
            </a:r>
            <a:endParaRPr sz="1300">
              <a:latin typeface="Times New Roman"/>
              <a:cs typeface="Times New Roman"/>
            </a:endParaRPr>
          </a:p>
          <a:p>
            <a:pPr marL="12700">
              <a:lnSpc>
                <a:spcPts val="1495"/>
              </a:lnSpc>
            </a:pPr>
            <a:r>
              <a:rPr dirty="0" sz="1300" b="1">
                <a:solidFill>
                  <a:srgbClr val="767070"/>
                </a:solidFill>
                <a:latin typeface="Times New Roman"/>
                <a:cs typeface="Times New Roman"/>
              </a:rPr>
              <a:t>Atstovai</a:t>
            </a:r>
            <a:r>
              <a:rPr dirty="0" sz="1300" spc="-45" b="1">
                <a:solidFill>
                  <a:srgbClr val="767070"/>
                </a:solidFill>
                <a:latin typeface="Times New Roman"/>
                <a:cs typeface="Times New Roman"/>
              </a:rPr>
              <a:t> </a:t>
            </a:r>
            <a:r>
              <a:rPr dirty="0" sz="1300" spc="-10" b="1">
                <a:solidFill>
                  <a:srgbClr val="767070"/>
                </a:solidFill>
                <a:latin typeface="Times New Roman"/>
                <a:cs typeface="Times New Roman"/>
              </a:rPr>
              <a:t>Brazilijoje</a:t>
            </a:r>
            <a:endParaRPr sz="1300">
              <a:latin typeface="Times New Roman"/>
              <a:cs typeface="Times New Roman"/>
            </a:endParaRPr>
          </a:p>
          <a:p>
            <a:pPr marL="12700" marR="1032510">
              <a:lnSpc>
                <a:spcPts val="1500"/>
              </a:lnSpc>
              <a:spcBef>
                <a:spcPts val="65"/>
              </a:spcBef>
            </a:pPr>
            <a:r>
              <a:rPr dirty="0" sz="1300">
                <a:latin typeface="Times New Roman"/>
                <a:cs typeface="Times New Roman"/>
              </a:rPr>
              <a:t>Danilo</a:t>
            </a:r>
            <a:r>
              <a:rPr dirty="0" sz="1300" spc="-60">
                <a:latin typeface="Times New Roman"/>
                <a:cs typeface="Times New Roman"/>
              </a:rPr>
              <a:t> </a:t>
            </a:r>
            <a:r>
              <a:rPr dirty="0" sz="1300">
                <a:latin typeface="Times New Roman"/>
                <a:cs typeface="Times New Roman"/>
              </a:rPr>
              <a:t>D’Attanasio</a:t>
            </a:r>
            <a:r>
              <a:rPr dirty="0" sz="1300" spc="-45">
                <a:latin typeface="Times New Roman"/>
                <a:cs typeface="Times New Roman"/>
              </a:rPr>
              <a:t> </a:t>
            </a:r>
            <a:r>
              <a:rPr dirty="0" sz="1300">
                <a:latin typeface="Times New Roman"/>
                <a:cs typeface="Times New Roman"/>
              </a:rPr>
              <a:t>Esposito</a:t>
            </a:r>
            <a:r>
              <a:rPr dirty="0" sz="1300" spc="-55">
                <a:latin typeface="Times New Roman"/>
                <a:cs typeface="Times New Roman"/>
              </a:rPr>
              <a:t> </a:t>
            </a:r>
            <a:r>
              <a:rPr dirty="0" sz="1300">
                <a:latin typeface="Times New Roman"/>
                <a:cs typeface="Times New Roman"/>
              </a:rPr>
              <a:t>+39.328.6872597</a:t>
            </a:r>
            <a:r>
              <a:rPr dirty="0" sz="1300" spc="-45">
                <a:latin typeface="Times New Roman"/>
                <a:cs typeface="Times New Roman"/>
              </a:rPr>
              <a:t> </a:t>
            </a:r>
            <a:r>
              <a:rPr dirty="0" u="sng" sz="1300" spc="-1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Times New Roman"/>
                <a:cs typeface="Times New Roman"/>
                <a:hlinkClick r:id="rId13"/>
              </a:rPr>
              <a:t>danilodattanasio@gmail.com</a:t>
            </a:r>
            <a:r>
              <a:rPr dirty="0" sz="1300" spc="-10">
                <a:solidFill>
                  <a:srgbClr val="0462C1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latin typeface="Times New Roman"/>
                <a:cs typeface="Times New Roman"/>
              </a:rPr>
              <a:t>Janessa</a:t>
            </a:r>
            <a:r>
              <a:rPr dirty="0" sz="1300" spc="-20">
                <a:latin typeface="Times New Roman"/>
                <a:cs typeface="Times New Roman"/>
              </a:rPr>
              <a:t> </a:t>
            </a:r>
            <a:r>
              <a:rPr dirty="0" sz="1300">
                <a:latin typeface="Times New Roman"/>
                <a:cs typeface="Times New Roman"/>
              </a:rPr>
              <a:t>Pagnussat</a:t>
            </a:r>
            <a:r>
              <a:rPr dirty="0" sz="1300" spc="-5">
                <a:latin typeface="Times New Roman"/>
                <a:cs typeface="Times New Roman"/>
              </a:rPr>
              <a:t> </a:t>
            </a:r>
            <a:r>
              <a:rPr dirty="0" sz="1300">
                <a:latin typeface="Times New Roman"/>
                <a:cs typeface="Times New Roman"/>
              </a:rPr>
              <a:t>+55</a:t>
            </a:r>
            <a:r>
              <a:rPr dirty="0" sz="1300" spc="-5">
                <a:latin typeface="Times New Roman"/>
                <a:cs typeface="Times New Roman"/>
              </a:rPr>
              <a:t> </a:t>
            </a:r>
            <a:r>
              <a:rPr dirty="0" sz="1300">
                <a:latin typeface="Times New Roman"/>
                <a:cs typeface="Times New Roman"/>
              </a:rPr>
              <a:t>(54)</a:t>
            </a:r>
            <a:r>
              <a:rPr dirty="0" sz="1300" spc="-20">
                <a:latin typeface="Times New Roman"/>
                <a:cs typeface="Times New Roman"/>
              </a:rPr>
              <a:t> </a:t>
            </a:r>
            <a:r>
              <a:rPr dirty="0" sz="1300">
                <a:latin typeface="Times New Roman"/>
                <a:cs typeface="Times New Roman"/>
              </a:rPr>
              <a:t>9</a:t>
            </a:r>
            <a:r>
              <a:rPr dirty="0" sz="1300" spc="-15">
                <a:latin typeface="Times New Roman"/>
                <a:cs typeface="Times New Roman"/>
              </a:rPr>
              <a:t> </a:t>
            </a:r>
            <a:r>
              <a:rPr dirty="0" sz="1300" spc="-10">
                <a:latin typeface="Times New Roman"/>
                <a:cs typeface="Times New Roman"/>
              </a:rPr>
              <a:t>9972-</a:t>
            </a:r>
            <a:r>
              <a:rPr dirty="0" sz="1300">
                <a:latin typeface="Times New Roman"/>
                <a:cs typeface="Times New Roman"/>
              </a:rPr>
              <a:t>3754</a:t>
            </a:r>
            <a:r>
              <a:rPr dirty="0" sz="1300" spc="-20">
                <a:latin typeface="Times New Roman"/>
                <a:cs typeface="Times New Roman"/>
              </a:rPr>
              <a:t> </a:t>
            </a:r>
            <a:r>
              <a:rPr dirty="0" u="sng" sz="1300" spc="-1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Times New Roman"/>
                <a:cs typeface="Times New Roman"/>
                <a:hlinkClick r:id="rId14"/>
              </a:rPr>
              <a:t>janessapagnussat@hotmail.com</a:t>
            </a:r>
            <a:r>
              <a:rPr dirty="0" sz="1300" spc="-10">
                <a:solidFill>
                  <a:srgbClr val="0462C1"/>
                </a:solidFill>
                <a:latin typeface="Times New Roman"/>
                <a:cs typeface="Times New Roman"/>
              </a:rPr>
              <a:t> </a:t>
            </a:r>
            <a:r>
              <a:rPr dirty="0" u="sng" sz="1300" spc="-1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Times New Roman"/>
                <a:cs typeface="Times New Roman"/>
                <a:hlinkClick r:id="rId15"/>
              </a:rPr>
              <a:t>janessa.pagnussat@ufn.edu.br</a:t>
            </a:r>
            <a:endParaRPr sz="1300">
              <a:latin typeface="Times New Roman"/>
              <a:cs typeface="Times New Roman"/>
            </a:endParaRPr>
          </a:p>
          <a:p>
            <a:pPr marL="12700">
              <a:lnSpc>
                <a:spcPts val="1420"/>
              </a:lnSpc>
            </a:pPr>
            <a:r>
              <a:rPr dirty="0" sz="1300" b="1">
                <a:solidFill>
                  <a:srgbClr val="767070"/>
                </a:solidFill>
                <a:latin typeface="Times New Roman"/>
                <a:cs typeface="Times New Roman"/>
              </a:rPr>
              <a:t>Atstovas</a:t>
            </a:r>
            <a:r>
              <a:rPr dirty="0" sz="1300" spc="-45" b="1">
                <a:solidFill>
                  <a:srgbClr val="767070"/>
                </a:solidFill>
                <a:latin typeface="Times New Roman"/>
                <a:cs typeface="Times New Roman"/>
              </a:rPr>
              <a:t> </a:t>
            </a:r>
            <a:r>
              <a:rPr dirty="0" sz="1300" spc="-20" b="1">
                <a:solidFill>
                  <a:srgbClr val="767070"/>
                </a:solidFill>
                <a:latin typeface="Times New Roman"/>
                <a:cs typeface="Times New Roman"/>
              </a:rPr>
              <a:t>Peru</a:t>
            </a:r>
            <a:endParaRPr sz="1300">
              <a:latin typeface="Times New Roman"/>
              <a:cs typeface="Times New Roman"/>
            </a:endParaRPr>
          </a:p>
          <a:p>
            <a:pPr marL="12700" marR="1115695">
              <a:lnSpc>
                <a:spcPts val="1490"/>
              </a:lnSpc>
              <a:spcBef>
                <a:spcPts val="80"/>
              </a:spcBef>
            </a:pPr>
            <a:r>
              <a:rPr dirty="0" sz="1300">
                <a:latin typeface="Times New Roman"/>
                <a:cs typeface="Times New Roman"/>
              </a:rPr>
              <a:t>Gustavo</a:t>
            </a:r>
            <a:r>
              <a:rPr dirty="0" sz="1300" spc="-35">
                <a:latin typeface="Times New Roman"/>
                <a:cs typeface="Times New Roman"/>
              </a:rPr>
              <a:t> </a:t>
            </a:r>
            <a:r>
              <a:rPr dirty="0" sz="1300">
                <a:latin typeface="Times New Roman"/>
                <a:cs typeface="Times New Roman"/>
              </a:rPr>
              <a:t>Muñoz</a:t>
            </a:r>
            <a:r>
              <a:rPr dirty="0" sz="1300" spc="-40">
                <a:latin typeface="Times New Roman"/>
                <a:cs typeface="Times New Roman"/>
              </a:rPr>
              <a:t> </a:t>
            </a:r>
            <a:r>
              <a:rPr dirty="0" sz="1300">
                <a:latin typeface="Times New Roman"/>
                <a:cs typeface="Times New Roman"/>
              </a:rPr>
              <a:t>Valdez</a:t>
            </a:r>
            <a:r>
              <a:rPr dirty="0" sz="1300" spc="-40">
                <a:latin typeface="Times New Roman"/>
                <a:cs typeface="Times New Roman"/>
              </a:rPr>
              <a:t> </a:t>
            </a:r>
            <a:r>
              <a:rPr dirty="0" sz="1300">
                <a:latin typeface="Times New Roman"/>
                <a:cs typeface="Times New Roman"/>
              </a:rPr>
              <a:t>+51.951637966</a:t>
            </a:r>
            <a:r>
              <a:rPr dirty="0" sz="1300" spc="-30">
                <a:latin typeface="Times New Roman"/>
                <a:cs typeface="Times New Roman"/>
              </a:rPr>
              <a:t> </a:t>
            </a:r>
            <a:r>
              <a:rPr dirty="0" sz="1300">
                <a:latin typeface="Times New Roman"/>
                <a:cs typeface="Times New Roman"/>
              </a:rPr>
              <a:t>–</a:t>
            </a:r>
            <a:r>
              <a:rPr dirty="0" sz="1300" spc="-25">
                <a:latin typeface="Times New Roman"/>
                <a:cs typeface="Times New Roman"/>
              </a:rPr>
              <a:t> </a:t>
            </a:r>
            <a:r>
              <a:rPr dirty="0" u="sng" sz="1300" spc="-1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Times New Roman"/>
                <a:cs typeface="Times New Roman"/>
                <a:hlinkClick r:id="rId16"/>
              </a:rPr>
              <a:t>gmunoz@siembrasostenible.com</a:t>
            </a:r>
            <a:r>
              <a:rPr dirty="0" sz="1300" spc="-10">
                <a:solidFill>
                  <a:srgbClr val="0462C1"/>
                </a:solidFill>
                <a:latin typeface="Times New Roman"/>
                <a:cs typeface="Times New Roman"/>
              </a:rPr>
              <a:t> </a:t>
            </a:r>
            <a:r>
              <a:rPr dirty="0" u="sng" sz="1300" spc="-1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Times New Roman"/>
                <a:cs typeface="Times New Roman"/>
                <a:hlinkClick r:id="rId17"/>
              </a:rPr>
              <a:t>gm2050@gmail.com</a:t>
            </a:r>
            <a:endParaRPr sz="1300">
              <a:latin typeface="Times New Roman"/>
              <a:cs typeface="Times New Roman"/>
            </a:endParaRPr>
          </a:p>
          <a:p>
            <a:pPr marL="12700">
              <a:lnSpc>
                <a:spcPts val="1425"/>
              </a:lnSpc>
            </a:pPr>
            <a:r>
              <a:rPr dirty="0" sz="1300" b="1">
                <a:solidFill>
                  <a:srgbClr val="767070"/>
                </a:solidFill>
                <a:latin typeface="Times New Roman"/>
                <a:cs typeface="Times New Roman"/>
              </a:rPr>
              <a:t>Įkūrėjas</a:t>
            </a:r>
            <a:r>
              <a:rPr dirty="0" sz="1300" spc="-30" b="1">
                <a:solidFill>
                  <a:srgbClr val="767070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767070"/>
                </a:solidFill>
                <a:latin typeface="Times New Roman"/>
                <a:cs typeface="Times New Roman"/>
              </a:rPr>
              <a:t>–</a:t>
            </a:r>
            <a:r>
              <a:rPr dirty="0" sz="1300" spc="-45" b="1">
                <a:solidFill>
                  <a:srgbClr val="767070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767070"/>
                </a:solidFill>
                <a:latin typeface="Times New Roman"/>
                <a:cs typeface="Times New Roman"/>
              </a:rPr>
              <a:t>būstinė</a:t>
            </a:r>
            <a:r>
              <a:rPr dirty="0" sz="1300" spc="-45" b="1">
                <a:solidFill>
                  <a:srgbClr val="767070"/>
                </a:solidFill>
                <a:latin typeface="Times New Roman"/>
                <a:cs typeface="Times New Roman"/>
              </a:rPr>
              <a:t> </a:t>
            </a:r>
            <a:r>
              <a:rPr dirty="0" sz="1300" spc="-10" b="1">
                <a:solidFill>
                  <a:srgbClr val="767070"/>
                </a:solidFill>
                <a:latin typeface="Times New Roman"/>
                <a:cs typeface="Times New Roman"/>
              </a:rPr>
              <a:t>Italijoje</a:t>
            </a:r>
            <a:endParaRPr sz="1300">
              <a:latin typeface="Times New Roman"/>
              <a:cs typeface="Times New Roman"/>
            </a:endParaRPr>
          </a:p>
          <a:p>
            <a:pPr marL="12700">
              <a:lnSpc>
                <a:spcPts val="1495"/>
              </a:lnSpc>
            </a:pPr>
            <a:r>
              <a:rPr dirty="0" sz="1300">
                <a:latin typeface="Times New Roman"/>
                <a:cs typeface="Times New Roman"/>
              </a:rPr>
              <a:t>Tullio</a:t>
            </a:r>
            <a:r>
              <a:rPr dirty="0" sz="1300" spc="-15">
                <a:latin typeface="Times New Roman"/>
                <a:cs typeface="Times New Roman"/>
              </a:rPr>
              <a:t> </a:t>
            </a:r>
            <a:r>
              <a:rPr dirty="0" sz="1300">
                <a:latin typeface="Times New Roman"/>
                <a:cs typeface="Times New Roman"/>
              </a:rPr>
              <a:t>Chiminazzo +39.335.6789943</a:t>
            </a:r>
            <a:r>
              <a:rPr dirty="0" sz="1300" spc="5">
                <a:latin typeface="Times New Roman"/>
                <a:cs typeface="Times New Roman"/>
              </a:rPr>
              <a:t> </a:t>
            </a:r>
            <a:r>
              <a:rPr dirty="0" sz="1300">
                <a:latin typeface="Times New Roman"/>
                <a:cs typeface="Times New Roman"/>
              </a:rPr>
              <a:t>–</a:t>
            </a:r>
            <a:r>
              <a:rPr dirty="0" sz="1300" spc="-10">
                <a:latin typeface="Times New Roman"/>
                <a:cs typeface="Times New Roman"/>
              </a:rPr>
              <a:t> </a:t>
            </a:r>
            <a:r>
              <a:rPr dirty="0" u="sng" sz="1300" spc="-1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Times New Roman"/>
                <a:cs typeface="Times New Roman"/>
                <a:hlinkClick r:id="rId18"/>
              </a:rPr>
              <a:t>tullio@tulliochiminazzo.it</a:t>
            </a:r>
            <a:r>
              <a:rPr dirty="0" sz="1300">
                <a:solidFill>
                  <a:srgbClr val="0462C1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latin typeface="Times New Roman"/>
                <a:cs typeface="Times New Roman"/>
              </a:rPr>
              <a:t>-</a:t>
            </a:r>
            <a:r>
              <a:rPr dirty="0" sz="1300" spc="5">
                <a:latin typeface="Times New Roman"/>
                <a:cs typeface="Times New Roman"/>
              </a:rPr>
              <a:t> </a:t>
            </a:r>
            <a:r>
              <a:rPr dirty="0" u="sng" sz="1300" spc="-1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Times New Roman"/>
                <a:cs typeface="Times New Roman"/>
                <a:hlinkClick r:id="rId19"/>
              </a:rPr>
              <a:t>unietica@unietica.net</a:t>
            </a:r>
            <a:endParaRPr sz="1300">
              <a:latin typeface="Times New Roman"/>
              <a:cs typeface="Times New Roman"/>
            </a:endParaRPr>
          </a:p>
          <a:p>
            <a:pPr marL="12700">
              <a:lnSpc>
                <a:spcPts val="1500"/>
              </a:lnSpc>
            </a:pPr>
            <a:r>
              <a:rPr dirty="0" sz="1300" b="1">
                <a:solidFill>
                  <a:srgbClr val="767070"/>
                </a:solidFill>
                <a:latin typeface="Times New Roman"/>
                <a:cs typeface="Times New Roman"/>
              </a:rPr>
              <a:t>Italijos</a:t>
            </a:r>
            <a:r>
              <a:rPr dirty="0" sz="1300" spc="-80" b="1">
                <a:solidFill>
                  <a:srgbClr val="767070"/>
                </a:solidFill>
                <a:latin typeface="Times New Roman"/>
                <a:cs typeface="Times New Roman"/>
              </a:rPr>
              <a:t> </a:t>
            </a:r>
            <a:r>
              <a:rPr dirty="0" sz="1300" spc="-10" b="1">
                <a:solidFill>
                  <a:srgbClr val="767070"/>
                </a:solidFill>
                <a:latin typeface="Times New Roman"/>
                <a:cs typeface="Times New Roman"/>
              </a:rPr>
              <a:t>fondas</a:t>
            </a:r>
            <a:endParaRPr sz="1300">
              <a:latin typeface="Times New Roman"/>
              <a:cs typeface="Times New Roman"/>
            </a:endParaRPr>
          </a:p>
          <a:p>
            <a:pPr marL="12700">
              <a:lnSpc>
                <a:spcPts val="1530"/>
              </a:lnSpc>
            </a:pPr>
            <a:r>
              <a:rPr dirty="0" sz="1300">
                <a:latin typeface="Times New Roman"/>
                <a:cs typeface="Times New Roman"/>
              </a:rPr>
              <a:t>„Etika</a:t>
            </a:r>
            <a:r>
              <a:rPr dirty="0" sz="1300" spc="-30">
                <a:latin typeface="Times New Roman"/>
                <a:cs typeface="Times New Roman"/>
              </a:rPr>
              <a:t> </a:t>
            </a:r>
            <a:r>
              <a:rPr dirty="0" sz="1300">
                <a:latin typeface="Times New Roman"/>
                <a:cs typeface="Times New Roman"/>
              </a:rPr>
              <a:t>ir</a:t>
            </a:r>
            <a:r>
              <a:rPr dirty="0" sz="1300" spc="-25">
                <a:latin typeface="Times New Roman"/>
                <a:cs typeface="Times New Roman"/>
              </a:rPr>
              <a:t> </a:t>
            </a:r>
            <a:r>
              <a:rPr dirty="0" sz="1300">
                <a:latin typeface="Times New Roman"/>
                <a:cs typeface="Times New Roman"/>
              </a:rPr>
              <a:t>Ekonomika“</a:t>
            </a:r>
            <a:r>
              <a:rPr dirty="0" sz="1300" spc="-10">
                <a:latin typeface="Times New Roman"/>
                <a:cs typeface="Times New Roman"/>
              </a:rPr>
              <a:t> </a:t>
            </a:r>
            <a:r>
              <a:rPr dirty="0" sz="1300">
                <a:latin typeface="Times New Roman"/>
                <a:cs typeface="Times New Roman"/>
              </a:rPr>
              <a:t>Bassano</a:t>
            </a:r>
            <a:r>
              <a:rPr dirty="0" sz="1300" spc="-35">
                <a:latin typeface="Times New Roman"/>
                <a:cs typeface="Times New Roman"/>
              </a:rPr>
              <a:t> </a:t>
            </a:r>
            <a:r>
              <a:rPr dirty="0" sz="1300">
                <a:latin typeface="Times New Roman"/>
                <a:cs typeface="Times New Roman"/>
              </a:rPr>
              <a:t>del</a:t>
            </a:r>
            <a:r>
              <a:rPr dirty="0" sz="1300" spc="-30">
                <a:latin typeface="Times New Roman"/>
                <a:cs typeface="Times New Roman"/>
              </a:rPr>
              <a:t> </a:t>
            </a:r>
            <a:r>
              <a:rPr dirty="0" sz="1300">
                <a:latin typeface="Times New Roman"/>
                <a:cs typeface="Times New Roman"/>
              </a:rPr>
              <a:t>Grappa</a:t>
            </a:r>
            <a:r>
              <a:rPr dirty="0" sz="1300" spc="-15">
                <a:latin typeface="Times New Roman"/>
                <a:cs typeface="Times New Roman"/>
              </a:rPr>
              <a:t> </a:t>
            </a:r>
            <a:r>
              <a:rPr dirty="0" sz="1300">
                <a:latin typeface="Times New Roman"/>
                <a:cs typeface="Times New Roman"/>
              </a:rPr>
              <a:t>+39.379.3713258</a:t>
            </a:r>
            <a:r>
              <a:rPr dirty="0" sz="1300" spc="275">
                <a:latin typeface="Times New Roman"/>
                <a:cs typeface="Times New Roman"/>
              </a:rPr>
              <a:t> </a:t>
            </a:r>
            <a:r>
              <a:rPr dirty="0" u="sng" sz="1300" spc="-1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Times New Roman"/>
                <a:cs typeface="Times New Roman"/>
                <a:hlinkClick r:id="rId20"/>
              </a:rPr>
              <a:t>unietica@unietica.it</a:t>
            </a:r>
            <a:endParaRPr sz="1300">
              <a:latin typeface="Times New Roman"/>
              <a:cs typeface="Times New Roman"/>
            </a:endParaRPr>
          </a:p>
          <a:p>
            <a:pPr marL="12700">
              <a:lnSpc>
                <a:spcPts val="1525"/>
              </a:lnSpc>
              <a:spcBef>
                <a:spcPts val="1430"/>
              </a:spcBef>
            </a:pPr>
            <a:r>
              <a:rPr dirty="0" sz="1300">
                <a:latin typeface="Times New Roman"/>
                <a:cs typeface="Times New Roman"/>
              </a:rPr>
              <a:t>Roma</a:t>
            </a:r>
            <a:r>
              <a:rPr dirty="0" sz="1300" spc="-15">
                <a:latin typeface="Times New Roman"/>
                <a:cs typeface="Times New Roman"/>
              </a:rPr>
              <a:t> </a:t>
            </a:r>
            <a:r>
              <a:rPr dirty="0" sz="1300">
                <a:latin typeface="Times New Roman"/>
                <a:cs typeface="Times New Roman"/>
              </a:rPr>
              <a:t>–</a:t>
            </a:r>
            <a:r>
              <a:rPr dirty="0" sz="1300" spc="-20">
                <a:latin typeface="Times New Roman"/>
                <a:cs typeface="Times New Roman"/>
              </a:rPr>
              <a:t> </a:t>
            </a:r>
            <a:r>
              <a:rPr dirty="0" sz="1300">
                <a:latin typeface="Times New Roman"/>
                <a:cs typeface="Times New Roman"/>
              </a:rPr>
              <a:t>Bassano</a:t>
            </a:r>
            <a:r>
              <a:rPr dirty="0" sz="1300" spc="-20">
                <a:latin typeface="Times New Roman"/>
                <a:cs typeface="Times New Roman"/>
              </a:rPr>
              <a:t> </a:t>
            </a:r>
            <a:r>
              <a:rPr dirty="0" sz="1300">
                <a:latin typeface="Times New Roman"/>
                <a:cs typeface="Times New Roman"/>
              </a:rPr>
              <a:t>del</a:t>
            </a:r>
            <a:r>
              <a:rPr dirty="0" sz="1300" spc="-20">
                <a:latin typeface="Times New Roman"/>
                <a:cs typeface="Times New Roman"/>
              </a:rPr>
              <a:t> </a:t>
            </a:r>
            <a:r>
              <a:rPr dirty="0" sz="1300">
                <a:latin typeface="Times New Roman"/>
                <a:cs typeface="Times New Roman"/>
              </a:rPr>
              <a:t>Grappa,</a:t>
            </a:r>
            <a:r>
              <a:rPr dirty="0" sz="1300" spc="-20">
                <a:latin typeface="Times New Roman"/>
                <a:cs typeface="Times New Roman"/>
              </a:rPr>
              <a:t> </a:t>
            </a:r>
            <a:r>
              <a:rPr dirty="0" sz="1300">
                <a:latin typeface="Times New Roman"/>
                <a:cs typeface="Times New Roman"/>
              </a:rPr>
              <a:t>2001</a:t>
            </a:r>
            <a:r>
              <a:rPr dirty="0" sz="1300" spc="-5">
                <a:latin typeface="Times New Roman"/>
                <a:cs typeface="Times New Roman"/>
              </a:rPr>
              <a:t> </a:t>
            </a:r>
            <a:r>
              <a:rPr dirty="0" sz="1300">
                <a:latin typeface="Times New Roman"/>
                <a:cs typeface="Times New Roman"/>
              </a:rPr>
              <a:t>m.</a:t>
            </a:r>
            <a:r>
              <a:rPr dirty="0" sz="1300" spc="-20">
                <a:latin typeface="Times New Roman"/>
                <a:cs typeface="Times New Roman"/>
              </a:rPr>
              <a:t> </a:t>
            </a:r>
            <a:r>
              <a:rPr dirty="0" sz="1300">
                <a:latin typeface="Times New Roman"/>
                <a:cs typeface="Times New Roman"/>
              </a:rPr>
              <a:t>gegužės</a:t>
            </a:r>
            <a:r>
              <a:rPr dirty="0" sz="1300" spc="-20">
                <a:latin typeface="Times New Roman"/>
                <a:cs typeface="Times New Roman"/>
              </a:rPr>
              <a:t> </a:t>
            </a:r>
            <a:r>
              <a:rPr dirty="0" sz="1300">
                <a:latin typeface="Times New Roman"/>
                <a:cs typeface="Times New Roman"/>
              </a:rPr>
              <a:t>17</a:t>
            </a:r>
            <a:r>
              <a:rPr dirty="0" sz="1300" spc="-20">
                <a:latin typeface="Times New Roman"/>
                <a:cs typeface="Times New Roman"/>
              </a:rPr>
              <a:t> </a:t>
            </a:r>
            <a:r>
              <a:rPr dirty="0" sz="1300">
                <a:latin typeface="Times New Roman"/>
                <a:cs typeface="Times New Roman"/>
              </a:rPr>
              <a:t>d.</a:t>
            </a:r>
            <a:r>
              <a:rPr dirty="0" sz="1300" spc="-5">
                <a:latin typeface="Times New Roman"/>
                <a:cs typeface="Times New Roman"/>
              </a:rPr>
              <a:t> </a:t>
            </a:r>
            <a:r>
              <a:rPr dirty="0" sz="1300">
                <a:latin typeface="Times New Roman"/>
                <a:cs typeface="Times New Roman"/>
              </a:rPr>
              <a:t>–</a:t>
            </a:r>
            <a:r>
              <a:rPr dirty="0" sz="1300" spc="-15">
                <a:latin typeface="Times New Roman"/>
                <a:cs typeface="Times New Roman"/>
              </a:rPr>
              <a:t> </a:t>
            </a:r>
            <a:r>
              <a:rPr dirty="0" sz="1300">
                <a:latin typeface="Times New Roman"/>
                <a:cs typeface="Times New Roman"/>
              </a:rPr>
              <a:t>2026</a:t>
            </a:r>
            <a:r>
              <a:rPr dirty="0" sz="1300" spc="-20">
                <a:latin typeface="Times New Roman"/>
                <a:cs typeface="Times New Roman"/>
              </a:rPr>
              <a:t> </a:t>
            </a:r>
            <a:r>
              <a:rPr dirty="0" sz="1300">
                <a:latin typeface="Times New Roman"/>
                <a:cs typeface="Times New Roman"/>
              </a:rPr>
              <a:t>m.</a:t>
            </a:r>
            <a:r>
              <a:rPr dirty="0" sz="1300" spc="-10">
                <a:latin typeface="Times New Roman"/>
                <a:cs typeface="Times New Roman"/>
              </a:rPr>
              <a:t> </a:t>
            </a:r>
            <a:r>
              <a:rPr dirty="0" sz="1300">
                <a:latin typeface="Times New Roman"/>
                <a:cs typeface="Times New Roman"/>
              </a:rPr>
              <a:t>gegužės</a:t>
            </a:r>
            <a:r>
              <a:rPr dirty="0" sz="1300" spc="-20">
                <a:latin typeface="Times New Roman"/>
                <a:cs typeface="Times New Roman"/>
              </a:rPr>
              <a:t> </a:t>
            </a:r>
            <a:r>
              <a:rPr dirty="0" sz="1300">
                <a:latin typeface="Times New Roman"/>
                <a:cs typeface="Times New Roman"/>
              </a:rPr>
              <a:t>17</a:t>
            </a:r>
            <a:r>
              <a:rPr dirty="0" sz="1300" spc="-20">
                <a:latin typeface="Times New Roman"/>
                <a:cs typeface="Times New Roman"/>
              </a:rPr>
              <a:t> </a:t>
            </a:r>
            <a:r>
              <a:rPr dirty="0" sz="1300" spc="-25">
                <a:latin typeface="Times New Roman"/>
                <a:cs typeface="Times New Roman"/>
              </a:rPr>
              <a:t>d.</a:t>
            </a:r>
            <a:endParaRPr sz="1300">
              <a:latin typeface="Times New Roman"/>
              <a:cs typeface="Times New Roman"/>
            </a:endParaRPr>
          </a:p>
          <a:p>
            <a:pPr marL="12700">
              <a:lnSpc>
                <a:spcPts val="1525"/>
              </a:lnSpc>
            </a:pPr>
            <a:r>
              <a:rPr dirty="0" sz="1300" i="1">
                <a:solidFill>
                  <a:srgbClr val="767070"/>
                </a:solidFill>
                <a:latin typeface="Times New Roman"/>
                <a:cs typeface="Times New Roman"/>
              </a:rPr>
              <a:t>Tullio</a:t>
            </a:r>
            <a:r>
              <a:rPr dirty="0" sz="1300" spc="-65" i="1">
                <a:solidFill>
                  <a:srgbClr val="767070"/>
                </a:solidFill>
                <a:latin typeface="Times New Roman"/>
                <a:cs typeface="Times New Roman"/>
              </a:rPr>
              <a:t> </a:t>
            </a:r>
            <a:r>
              <a:rPr dirty="0" sz="1300" spc="-10" i="1">
                <a:solidFill>
                  <a:srgbClr val="767070"/>
                </a:solidFill>
                <a:latin typeface="Times New Roman"/>
                <a:cs typeface="Times New Roman"/>
              </a:rPr>
              <a:t>Chiminazzo</a:t>
            </a:r>
            <a:endParaRPr sz="13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501903D18363944EAB3DA1BC55680180" ma:contentTypeVersion="17" ma:contentTypeDescription="Creare un nuovo documento." ma:contentTypeScope="" ma:versionID="e30a1a8aade429bbe9bffd34ef3be1f1">
  <xsd:schema xmlns:xsd="http://www.w3.org/2001/XMLSchema" xmlns:xs="http://www.w3.org/2001/XMLSchema" xmlns:p="http://schemas.microsoft.com/office/2006/metadata/properties" xmlns:ns2="9e98f304-679e-4113-8853-91abc38d8843" xmlns:ns3="a0a98698-7182-497d-997a-4e95be5ace4a" targetNamespace="http://schemas.microsoft.com/office/2006/metadata/properties" ma:root="true" ma:fieldsID="664fddffdf3f30237506b39bc27c4d69" ns2:_="" ns3:_="">
    <xsd:import namespace="9e98f304-679e-4113-8853-91abc38d8843"/>
    <xsd:import namespace="a0a98698-7182-497d-997a-4e95be5ace4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Note" minOccurs="0"/>
                <xsd:element ref="ns2:MediaServiceDateTaken" minOccurs="0"/>
                <xsd:element ref="ns3:SharedWithUsers" minOccurs="0"/>
                <xsd:element ref="ns3:SharedWithDetails" minOccurs="0"/>
                <xsd:element ref="ns2:MediaServiceLocation" minOccurs="0"/>
                <xsd:element ref="ns2:MediaServiceGenerationTime" minOccurs="0"/>
                <xsd:element ref="ns2:MediaServiceEventHashCode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e98f304-679e-4113-8853-91abc38d884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Note" ma:index="12" nillable="true" ma:displayName="Note" ma:description="Note al documento" ma:format="Dropdown" ma:internalName="Note">
      <xsd:simpleType>
        <xsd:restriction base="dms:Text">
          <xsd:maxLength value="255"/>
        </xsd:restriction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ternalName="MediaServiceLocation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20" nillable="true" ma:taxonomy="true" ma:internalName="lcf76f155ced4ddcb4097134ff3c332f" ma:taxonomyFieldName="MediaServiceImageTags" ma:displayName="Tag immagine" ma:readOnly="false" ma:fieldId="{5cf76f15-5ced-4ddc-b409-7134ff3c332f}" ma:taxonomyMulti="true" ma:sspId="fa44ad5d-1f10-4ff0-b3f8-bf1c6a0d30f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LengthInSeconds" ma:index="24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0a98698-7182-497d-997a-4e95be5ace4a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Condivis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Condiviso con dettagli" ma:internalName="SharedWithDetails" ma:readOnly="true">
      <xsd:simpleType>
        <xsd:restriction base="dms:Note">
          <xsd:maxLength value="255"/>
        </xsd:restriction>
      </xsd:simpleType>
    </xsd:element>
    <xsd:element name="TaxCatchAll" ma:index="21" nillable="true" ma:displayName="Taxonomy Catch All Column" ma:hidden="true" ma:list="{3e953b05-0e25-47fe-a269-0db830e66f6b}" ma:internalName="TaxCatchAll" ma:showField="CatchAllData" ma:web="a0a98698-7182-497d-997a-4e95be5ace4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i contenuto"/>
        <xsd:element ref="dc:title" minOccurs="0" maxOccurs="1" ma:index="4" ma:displayName="Tito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9e98f304-679e-4113-8853-91abc38d8843">
      <Terms xmlns="http://schemas.microsoft.com/office/infopath/2007/PartnerControls"/>
    </lcf76f155ced4ddcb4097134ff3c332f>
    <TaxCatchAll xmlns="a0a98698-7182-497d-997a-4e95be5ace4a" xsi:nil="true"/>
    <Note xmlns="9e98f304-679e-4113-8853-91abc38d8843" xsi:nil="true"/>
  </documentManagement>
</p:properties>
</file>

<file path=customXml/itemProps1.xml><?xml version="1.0" encoding="utf-8"?>
<ds:datastoreItem xmlns:ds="http://schemas.openxmlformats.org/officeDocument/2006/customXml" ds:itemID="{75D3C1D5-0E9C-4B98-BA4B-385A814FB037}"/>
</file>

<file path=customXml/itemProps2.xml><?xml version="1.0" encoding="utf-8"?>
<ds:datastoreItem xmlns:ds="http://schemas.openxmlformats.org/officeDocument/2006/customXml" ds:itemID="{78BB1B16-8064-4A48-B2B5-8B7649286DA1}"/>
</file>

<file path=customXml/itemProps3.xml><?xml version="1.0" encoding="utf-8"?>
<ds:datastoreItem xmlns:ds="http://schemas.openxmlformats.org/officeDocument/2006/customXml" ds:itemID="{472D767D-EF1E-47EB-A0A5-CB7BB76492C0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Utente di Microsoft Office</dc:creator>
  <dcterms:created xsi:type="dcterms:W3CDTF">2026-09-18T14:07:17Z</dcterms:created>
  <dcterms:modified xsi:type="dcterms:W3CDTF">2026-09-18T14:07:17Z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verter">
    <vt:lpwstr>SolidFramework v10.0.19910.1</vt:lpwstr>
  </property>
  <property fmtid="{D5CDD505-2E9C-101B-9397-08002B2CF9AE}" pid="3" name="Created">
    <vt:filetime>2026-09-11T00:00:00Z</vt:filetime>
  </property>
  <property fmtid="{D5CDD505-2E9C-101B-9397-08002B2CF9AE}" pid="4" name="Creator">
    <vt:lpwstr>Microsoft® Word 2024</vt:lpwstr>
  </property>
  <property fmtid="{D5CDD505-2E9C-101B-9397-08002B2CF9AE}" pid="5" name="LastSaved">
    <vt:filetime>2026-09-18T00:00:00Z</vt:filetime>
  </property>
  <property fmtid="{D5CDD505-2E9C-101B-9397-08002B2CF9AE}" pid="6" name="Producer">
    <vt:lpwstr>Microsoft® Word 2024</vt:lpwstr>
  </property>
  <property fmtid="{D5CDD505-2E9C-101B-9397-08002B2CF9AE}" pid="7" name="ContentTypeId">
    <vt:lpwstr>0x010100501903D18363944EAB3DA1BC55680180</vt:lpwstr>
  </property>
</Properties>
</file>