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556500" cy="10699750"/>
  <p:notesSz cx="7556500" cy="106997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5" Type="http://schemas.openxmlformats.org/officeDocument/2006/relationships/tableStyles" Target="tableStyle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2202" y="516607"/>
            <a:ext cx="811741" cy="80715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825" y="427990"/>
            <a:ext cx="6800850" cy="1711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unietica.it/" TargetMode="External"/><Relationship Id="rId3" Type="http://schemas.openxmlformats.org/officeDocument/2006/relationships/hyperlink" Target="http://www.unietica.net/" TargetMode="External"/><Relationship Id="rId4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unietica.it/" TargetMode="External"/><Relationship Id="rId3" Type="http://schemas.openxmlformats.org/officeDocument/2006/relationships/hyperlink" Target="http://www.unietica.net/" TargetMode="External"/><Relationship Id="rId4" Type="http://schemas.openxmlformats.org/officeDocument/2006/relationships/image" Target="../media/image2.jpg"/><Relationship Id="rId5" Type="http://schemas.openxmlformats.org/officeDocument/2006/relationships/hyperlink" Target="mailto:mickaelcandide@moov.mg" TargetMode="External"/><Relationship Id="rId6" Type="http://schemas.openxmlformats.org/officeDocument/2006/relationships/hyperlink" Target="mailto:irenkluo@gmail.com" TargetMode="External"/><Relationship Id="rId7" Type="http://schemas.openxmlformats.org/officeDocument/2006/relationships/hyperlink" Target="mailto:pcmurua@gmail.com" TargetMode="External"/><Relationship Id="rId8" Type="http://schemas.openxmlformats.org/officeDocument/2006/relationships/hyperlink" Target="mailto:%2B86.13901615796%20techcoo@163.com" TargetMode="External"/><Relationship Id="rId9" Type="http://schemas.openxmlformats.org/officeDocument/2006/relationships/hyperlink" Target="mailto:techcoo@163.com" TargetMode="External"/><Relationship Id="rId10" Type="http://schemas.openxmlformats.org/officeDocument/2006/relationships/hyperlink" Target="mailto:pietro.jiang55@gmail.com" TargetMode="External"/><Relationship Id="rId11" Type="http://schemas.openxmlformats.org/officeDocument/2006/relationships/hyperlink" Target="mailto:miobiz12@gmail.com" TargetMode="External"/><Relationship Id="rId12" Type="http://schemas.openxmlformats.org/officeDocument/2006/relationships/hyperlink" Target="mailto:eliobaccilieri52@gmail.com" TargetMode="External"/><Relationship Id="rId13" Type="http://schemas.openxmlformats.org/officeDocument/2006/relationships/hyperlink" Target="mailto:danilodattanasio@gmail.com" TargetMode="External"/><Relationship Id="rId14" Type="http://schemas.openxmlformats.org/officeDocument/2006/relationships/hyperlink" Target="mailto:janessapagnussat@hotmail.com" TargetMode="External"/><Relationship Id="rId15" Type="http://schemas.openxmlformats.org/officeDocument/2006/relationships/hyperlink" Target="mailto:janessa.pagnussat@ufn.edu.br" TargetMode="External"/><Relationship Id="rId16" Type="http://schemas.openxmlformats.org/officeDocument/2006/relationships/hyperlink" Target="mailto:gmunoz@siembrasostenible.com" TargetMode="External"/><Relationship Id="rId17" Type="http://schemas.openxmlformats.org/officeDocument/2006/relationships/hyperlink" Target="mailto:gm2050@gmail.com" TargetMode="External"/><Relationship Id="rId18" Type="http://schemas.openxmlformats.org/officeDocument/2006/relationships/hyperlink" Target="mailto:tullio@tulliochiminazzo.it" TargetMode="External"/><Relationship Id="rId19" Type="http://schemas.openxmlformats.org/officeDocument/2006/relationships/hyperlink" Target="mailto:unietica@unietica.net" TargetMode="External"/><Relationship Id="rId20" Type="http://schemas.openxmlformats.org/officeDocument/2006/relationships/hyperlink" Target="mailto:unietica@unietica.it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261" y="427735"/>
            <a:ext cx="3667125" cy="9671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20320">
              <a:lnSpc>
                <a:spcPts val="1530"/>
              </a:lnSpc>
              <a:spcBef>
                <a:spcPts val="95"/>
              </a:spcBef>
            </a:pP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Fondation</a:t>
            </a:r>
            <a:r>
              <a:rPr dirty="0" sz="1300" spc="-40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«Etica</a:t>
            </a:r>
            <a:r>
              <a:rPr dirty="0" sz="1300" spc="-40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ed</a:t>
            </a:r>
            <a:r>
              <a:rPr dirty="0" sz="1300" spc="-30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3A3838"/>
                </a:solidFill>
                <a:latin typeface="Times New Roman"/>
                <a:cs typeface="Times New Roman"/>
              </a:rPr>
              <a:t>Economia»</a:t>
            </a:r>
            <a:endParaRPr sz="1300">
              <a:latin typeface="Times New Roman"/>
              <a:cs typeface="Times New Roman"/>
            </a:endParaRPr>
          </a:p>
          <a:p>
            <a:pPr algn="ctr" marL="24765">
              <a:lnSpc>
                <a:spcPts val="1290"/>
              </a:lnSpc>
            </a:pP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ao</a:t>
            </a:r>
            <a:r>
              <a:rPr dirty="0" sz="1100" spc="-1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Bassano</a:t>
            </a:r>
            <a:r>
              <a:rPr dirty="0" sz="1100" spc="-1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del</a:t>
            </a:r>
            <a:r>
              <a:rPr dirty="0" sz="1100" spc="-5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 spc="-10">
                <a:solidFill>
                  <a:srgbClr val="3A3838"/>
                </a:solidFill>
                <a:latin typeface="Times New Roman"/>
                <a:cs typeface="Times New Roman"/>
              </a:rPr>
              <a:t>Grappa</a:t>
            </a:r>
            <a:endParaRPr sz="1100">
              <a:latin typeface="Times New Roman"/>
              <a:cs typeface="Times New Roman"/>
            </a:endParaRPr>
          </a:p>
          <a:p>
            <a:pPr algn="ctr" marL="22225">
              <a:lnSpc>
                <a:spcPts val="1530"/>
              </a:lnSpc>
              <a:spcBef>
                <a:spcPts val="520"/>
              </a:spcBef>
            </a:pP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Hetsiky</a:t>
            </a:r>
            <a:r>
              <a:rPr dirty="0" sz="1300" spc="-45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ny</a:t>
            </a:r>
            <a:r>
              <a:rPr dirty="0" sz="1300" spc="-45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3A3838"/>
                </a:solidFill>
                <a:latin typeface="Times New Roman"/>
                <a:cs typeface="Times New Roman"/>
              </a:rPr>
              <a:t>Sekoly</a:t>
            </a: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ts val="1260"/>
              </a:lnSpc>
            </a:pP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«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T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C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4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D</a:t>
            </a:r>
            <a:r>
              <a:rPr dirty="0" sz="1100" spc="4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C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M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»</a:t>
            </a:r>
            <a:r>
              <a:rPr dirty="0" sz="1100" spc="4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M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R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4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-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T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50" b="1">
                <a:solidFill>
                  <a:srgbClr val="C00000"/>
                </a:solidFill>
                <a:latin typeface="Times New Roman"/>
                <a:cs typeface="Times New Roman"/>
              </a:rPr>
              <a:t>Y</a:t>
            </a:r>
            <a:endParaRPr sz="1100">
              <a:latin typeface="Times New Roman"/>
              <a:cs typeface="Times New Roman"/>
            </a:endParaRPr>
          </a:p>
          <a:p>
            <a:pPr algn="ctr" marL="24130">
              <a:lnSpc>
                <a:spcPts val="1290"/>
              </a:lnSpc>
            </a:pPr>
            <a:r>
              <a:rPr dirty="0" u="sng" sz="110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www.unietica.it</a:t>
            </a:r>
            <a:r>
              <a:rPr dirty="0" sz="1100" spc="-3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0462C1"/>
                </a:solidFill>
                <a:latin typeface="Times New Roman"/>
                <a:cs typeface="Times New Roman"/>
              </a:rPr>
              <a:t>-</a:t>
            </a:r>
            <a:r>
              <a:rPr dirty="0" sz="1100" spc="-35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3"/>
              </a:rPr>
              <a:t>www.unietica.net</a:t>
            </a:r>
            <a:endParaRPr sz="11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57545" y="479399"/>
            <a:ext cx="990600" cy="86273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06627" y="1805685"/>
            <a:ext cx="6142990" cy="8002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3307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001F5F"/>
                </a:solidFill>
                <a:latin typeface="Times New Roman"/>
                <a:cs typeface="Times New Roman"/>
              </a:rPr>
              <a:t>Etika-sy-</a:t>
            </a:r>
            <a:r>
              <a:rPr dirty="0" sz="1800" spc="-20" b="1">
                <a:solidFill>
                  <a:srgbClr val="001F5F"/>
                </a:solidFill>
                <a:latin typeface="Times New Roman"/>
                <a:cs typeface="Times New Roman"/>
              </a:rPr>
              <a:t>Toekarena</a:t>
            </a:r>
            <a:r>
              <a:rPr dirty="0" sz="1800" b="1">
                <a:solidFill>
                  <a:srgbClr val="001F5F"/>
                </a:solidFill>
                <a:latin typeface="Times New Roman"/>
                <a:cs typeface="Times New Roman"/>
              </a:rPr>
              <a:t> …ny</a:t>
            </a:r>
            <a:r>
              <a:rPr dirty="0" sz="1800" spc="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1F5F"/>
                </a:solidFill>
                <a:latin typeface="Times New Roman"/>
                <a:cs typeface="Times New Roman"/>
              </a:rPr>
              <a:t>Didy</a:t>
            </a:r>
            <a:r>
              <a:rPr dirty="0" sz="18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1F5F"/>
                </a:solidFill>
                <a:latin typeface="Times New Roman"/>
                <a:cs typeface="Times New Roman"/>
              </a:rPr>
              <a:t>folo………</a:t>
            </a:r>
            <a:r>
              <a:rPr dirty="0" sz="1800" spc="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400" b="1" i="1">
                <a:solidFill>
                  <a:srgbClr val="ED0000"/>
                </a:solidFill>
                <a:latin typeface="Times New Roman"/>
                <a:cs typeface="Times New Roman"/>
              </a:rPr>
              <a:t>Ho</a:t>
            </a:r>
            <a:r>
              <a:rPr dirty="0" sz="2400" spc="-90" b="1" i="1">
                <a:solidFill>
                  <a:srgbClr val="ED0000"/>
                </a:solidFill>
                <a:latin typeface="Times New Roman"/>
                <a:cs typeface="Times New Roman"/>
              </a:rPr>
              <a:t> </a:t>
            </a:r>
            <a:r>
              <a:rPr dirty="0" sz="2400" spc="-20" b="1" i="1">
                <a:solidFill>
                  <a:srgbClr val="ED0000"/>
                </a:solidFill>
                <a:latin typeface="Times New Roman"/>
                <a:cs typeface="Times New Roman"/>
              </a:rPr>
              <a:t>Anao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30"/>
              </a:spcBef>
            </a:pPr>
            <a:endParaRPr sz="1800">
              <a:latin typeface="Times New Roman"/>
              <a:cs typeface="Times New Roman"/>
            </a:endParaRPr>
          </a:p>
          <a:p>
            <a:pPr algn="just" marL="283845" indent="-271145">
              <a:lnSpc>
                <a:spcPts val="1525"/>
              </a:lnSpc>
              <a:spcBef>
                <a:spcPts val="5"/>
              </a:spcBef>
              <a:buAutoNum type="arabicPeriod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Inona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Etika-sy-Toekarena?</a:t>
            </a:r>
            <a:endParaRPr sz="1300">
              <a:latin typeface="Times New Roman"/>
              <a:cs typeface="Times New Roman"/>
            </a:endParaRPr>
          </a:p>
          <a:p>
            <a:pPr algn="just" marL="283845" marR="8890">
              <a:lnSpc>
                <a:spcPts val="1500"/>
              </a:lnSpc>
              <a:spcBef>
                <a:spcPts val="60"/>
              </a:spcBef>
            </a:pP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Lalam-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piofanana</a:t>
            </a:r>
            <a:r>
              <a:rPr dirty="0" sz="1300" spc="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ara-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toekarena</a:t>
            </a:r>
            <a:r>
              <a:rPr dirty="0" sz="1300" spc="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vaovao</a:t>
            </a:r>
            <a:r>
              <a:rPr dirty="0" sz="1300" spc="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izy</a:t>
            </a:r>
            <a:r>
              <a:rPr dirty="0" sz="1300" spc="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io,</a:t>
            </a:r>
            <a:r>
              <a:rPr dirty="0" sz="1300" spc="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izay</a:t>
            </a:r>
            <a:r>
              <a:rPr dirty="0" sz="1300" spc="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mametraka</a:t>
            </a:r>
            <a:r>
              <a:rPr dirty="0" sz="1300" spc="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Olona</a:t>
            </a:r>
            <a:r>
              <a:rPr dirty="0" sz="1300" spc="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ho</a:t>
            </a:r>
            <a:r>
              <a:rPr dirty="0" sz="1300" spc="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ivon’ny</a:t>
            </a:r>
            <a:r>
              <a:rPr dirty="0" sz="1300" spc="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asa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rehetra,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na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ara-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tsosialy,</a:t>
            </a:r>
            <a:r>
              <a:rPr dirty="0" sz="1300" spc="-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na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ara-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toekarena,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na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ara-kolontsaina.</a:t>
            </a:r>
            <a:endParaRPr sz="1300">
              <a:latin typeface="Times New Roman"/>
              <a:cs typeface="Times New Roman"/>
            </a:endParaRPr>
          </a:p>
          <a:p>
            <a:pPr algn="just" marL="283845" indent="-271145">
              <a:lnSpc>
                <a:spcPts val="1525"/>
              </a:lnSpc>
              <a:spcBef>
                <a:spcPts val="360"/>
              </a:spcBef>
              <a:buAutoNum type="arabicPeriod" startAt="2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Ahoana</a:t>
            </a:r>
            <a:r>
              <a:rPr dirty="0" sz="1300" spc="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no</a:t>
            </a:r>
            <a:r>
              <a:rPr dirty="0" sz="1300" spc="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nahaterahan’ny</a:t>
            </a:r>
            <a:r>
              <a:rPr dirty="0" sz="1300" spc="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Etika-sy-Toekarena?</a:t>
            </a:r>
            <a:endParaRPr sz="1300">
              <a:latin typeface="Times New Roman"/>
              <a:cs typeface="Times New Roman"/>
            </a:endParaRPr>
          </a:p>
          <a:p>
            <a:pPr algn="just" marL="283845" marR="6985">
              <a:lnSpc>
                <a:spcPts val="1500"/>
              </a:lnSpc>
              <a:spcBef>
                <a:spcPts val="6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Io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lalam-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piofanana</a:t>
            </a:r>
            <a:r>
              <a:rPr dirty="0" sz="1300" spc="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io</a:t>
            </a:r>
            <a:r>
              <a:rPr dirty="0" sz="1300" spc="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dia</a:t>
            </a:r>
            <a:r>
              <a:rPr dirty="0" sz="1300" spc="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nateraky ny</a:t>
            </a:r>
            <a:r>
              <a:rPr dirty="0" sz="1300" spc="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fihaonana sy</a:t>
            </a:r>
            <a:r>
              <a:rPr dirty="0" sz="1300" spc="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ny fifampizarana</a:t>
            </a:r>
            <a:r>
              <a:rPr dirty="0" sz="1300" spc="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teo amin’ny</a:t>
            </a:r>
            <a:r>
              <a:rPr dirty="0" sz="1300" spc="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Olona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avy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amin’ny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ilany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Avaratra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sy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ilany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Atsimon’izao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tontolo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izao.</a:t>
            </a:r>
            <a:endParaRPr sz="1300">
              <a:latin typeface="Times New Roman"/>
              <a:cs typeface="Times New Roman"/>
            </a:endParaRPr>
          </a:p>
          <a:p>
            <a:pPr algn="just" marL="283845" indent="-271145">
              <a:lnSpc>
                <a:spcPts val="1525"/>
              </a:lnSpc>
              <a:spcBef>
                <a:spcPts val="355"/>
              </a:spcBef>
              <a:buAutoNum type="arabicPeriod" startAt="3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Oviana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no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nahaterahan’ny Etika-sy-Toekarena?</a:t>
            </a:r>
            <a:endParaRPr sz="1300">
              <a:latin typeface="Times New Roman"/>
              <a:cs typeface="Times New Roman"/>
            </a:endParaRPr>
          </a:p>
          <a:p>
            <a:pPr algn="just" marL="283845" marR="5080">
              <a:lnSpc>
                <a:spcPts val="1500"/>
              </a:lnSpc>
              <a:spcBef>
                <a:spcPts val="6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Tany</a:t>
            </a:r>
            <a:r>
              <a:rPr dirty="0" sz="1300" spc="4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am-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piandohan’ny</a:t>
            </a:r>
            <a:r>
              <a:rPr dirty="0" sz="1300" spc="434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taona</a:t>
            </a:r>
            <a:r>
              <a:rPr dirty="0" sz="1300" spc="434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1990</a:t>
            </a:r>
            <a:r>
              <a:rPr dirty="0" sz="1300" spc="4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no</a:t>
            </a:r>
            <a:r>
              <a:rPr dirty="0" sz="1300" spc="4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niforonany,</a:t>
            </a:r>
            <a:r>
              <a:rPr dirty="0" sz="1300" spc="4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niainga</a:t>
            </a:r>
            <a:r>
              <a:rPr dirty="0" sz="1300" spc="4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tamin’ny</a:t>
            </a:r>
            <a:r>
              <a:rPr dirty="0" sz="1300" spc="434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traikefa</a:t>
            </a:r>
            <a:r>
              <a:rPr dirty="0" sz="1300" spc="4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azo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ampiharina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sy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fifanakalozana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teo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amin’ny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kolontsaina,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fomba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amam-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panao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ary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ny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zava-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misy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samihafa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eto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amin’izao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tontolo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izao.</a:t>
            </a:r>
            <a:endParaRPr sz="1300">
              <a:latin typeface="Times New Roman"/>
              <a:cs typeface="Times New Roman"/>
            </a:endParaRPr>
          </a:p>
          <a:p>
            <a:pPr algn="just" marL="283845" indent="-271145">
              <a:lnSpc>
                <a:spcPts val="1525"/>
              </a:lnSpc>
              <a:spcBef>
                <a:spcPts val="355"/>
              </a:spcBef>
              <a:buAutoNum type="arabicPeriod" startAt="4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Inona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no antony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nahaterahan’ny Etika-sy-Toekarena?</a:t>
            </a:r>
            <a:endParaRPr sz="1300">
              <a:latin typeface="Times New Roman"/>
              <a:cs typeface="Times New Roman"/>
            </a:endParaRPr>
          </a:p>
          <a:p>
            <a:pPr algn="just" marL="283845" marR="5080">
              <a:lnSpc>
                <a:spcPct val="95800"/>
              </a:lnSpc>
              <a:spcBef>
                <a:spcPts val="30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Adidy</a:t>
            </a:r>
            <a:r>
              <a:rPr dirty="0" sz="1300" spc="-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ny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famoronan-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karena. Tsy</a:t>
            </a:r>
            <a:r>
              <a:rPr dirty="0" sz="1300" spc="3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tokony</a:t>
            </a:r>
            <a:r>
              <a:rPr dirty="0" sz="1300" spc="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hiala amin’ny fanompoana</a:t>
            </a:r>
            <a:r>
              <a:rPr dirty="0" sz="1300" spc="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ny Olona</a:t>
            </a:r>
            <a:r>
              <a:rPr dirty="0" sz="1300" spc="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anefa 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ny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fanatanterahana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izany,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dia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olombelona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amin’ny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maha-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izy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azy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manontolo,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sy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ho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an’ny vondrom-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piarahamonina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rehetra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maneran-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tany.</a:t>
            </a:r>
            <a:endParaRPr sz="1300">
              <a:latin typeface="Times New Roman"/>
              <a:cs typeface="Times New Roman"/>
            </a:endParaRPr>
          </a:p>
          <a:p>
            <a:pPr algn="just" marL="283845" indent="-271145">
              <a:lnSpc>
                <a:spcPts val="1530"/>
              </a:lnSpc>
              <a:spcBef>
                <a:spcPts val="400"/>
              </a:spcBef>
              <a:buAutoNum type="arabicPeriod" startAt="5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Ho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an’iza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Etika-sy-Toekarena?</a:t>
            </a:r>
            <a:endParaRPr sz="1300">
              <a:latin typeface="Times New Roman"/>
              <a:cs typeface="Times New Roman"/>
            </a:endParaRPr>
          </a:p>
          <a:p>
            <a:pPr algn="just" marL="283845" marR="5080">
              <a:lnSpc>
                <a:spcPts val="1490"/>
              </a:lnSpc>
              <a:spcBef>
                <a:spcPts val="7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Ho</a:t>
            </a:r>
            <a:r>
              <a:rPr dirty="0" sz="1300" spc="-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an’ny</a:t>
            </a:r>
            <a:r>
              <a:rPr dirty="0" sz="1300" spc="-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olona</a:t>
            </a:r>
            <a:r>
              <a:rPr dirty="0" sz="1300" spc="-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rehetra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izay</a:t>
            </a:r>
            <a:r>
              <a:rPr dirty="0" sz="1300" spc="-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mibanjina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ho</a:t>
            </a:r>
            <a:r>
              <a:rPr dirty="0" sz="1300" spc="-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avy,</a:t>
            </a:r>
            <a:r>
              <a:rPr dirty="0" sz="1300" spc="-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manomboka</a:t>
            </a:r>
            <a:r>
              <a:rPr dirty="0" sz="13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amin’ny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ankizy,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zatovo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ary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tanora.</a:t>
            </a:r>
            <a:endParaRPr sz="1300">
              <a:latin typeface="Times New Roman"/>
              <a:cs typeface="Times New Roman"/>
            </a:endParaRPr>
          </a:p>
          <a:p>
            <a:pPr algn="just" marL="283845" indent="-271145">
              <a:lnSpc>
                <a:spcPts val="1530"/>
              </a:lnSpc>
              <a:spcBef>
                <a:spcPts val="355"/>
              </a:spcBef>
              <a:buAutoNum type="arabicPeriod" startAt="6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Inona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no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olana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kasain’ny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Etika-sy-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Toekarena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hovahana?</a:t>
            </a:r>
            <a:endParaRPr sz="1300">
              <a:latin typeface="Times New Roman"/>
              <a:cs typeface="Times New Roman"/>
            </a:endParaRPr>
          </a:p>
          <a:p>
            <a:pPr algn="just" marL="283845" marR="6350">
              <a:lnSpc>
                <a:spcPts val="1490"/>
              </a:lnSpc>
              <a:spcBef>
                <a:spcPts val="80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3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fijaliana</a:t>
            </a:r>
            <a:r>
              <a:rPr dirty="0" sz="1300" spc="3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sy</a:t>
            </a:r>
            <a:r>
              <a:rPr dirty="0" sz="1300" spc="3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3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fahantrana,</a:t>
            </a:r>
            <a:r>
              <a:rPr dirty="0" sz="1300" spc="3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mba</a:t>
            </a:r>
            <a:r>
              <a:rPr dirty="0" sz="1300" spc="3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hamelomana</a:t>
            </a:r>
            <a:r>
              <a:rPr dirty="0" sz="1300" spc="3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fanantenana</a:t>
            </a:r>
            <a:r>
              <a:rPr dirty="0" sz="1300" spc="3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ho</a:t>
            </a:r>
            <a:r>
              <a:rPr dirty="0" sz="1300" spc="3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amin’ny</a:t>
            </a:r>
            <a:r>
              <a:rPr dirty="0" sz="1300" spc="3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fiainana tsaratsara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kokoa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sy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fiadanana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ho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an’ny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rehetra.</a:t>
            </a:r>
            <a:endParaRPr sz="1300">
              <a:latin typeface="Times New Roman"/>
              <a:cs typeface="Times New Roman"/>
            </a:endParaRPr>
          </a:p>
          <a:p>
            <a:pPr algn="just" marL="283845" indent="-271145">
              <a:lnSpc>
                <a:spcPts val="1530"/>
              </a:lnSpc>
              <a:spcBef>
                <a:spcPts val="355"/>
              </a:spcBef>
              <a:buAutoNum type="arabicPeriod" startAt="7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Inona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avy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ireo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foto-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kevitra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iorenan’ny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Etika-sy-Toekarena?</a:t>
            </a:r>
            <a:endParaRPr sz="1300">
              <a:latin typeface="Times New Roman"/>
              <a:cs typeface="Times New Roman"/>
            </a:endParaRPr>
          </a:p>
          <a:p>
            <a:pPr algn="just" marL="283845" marR="5080">
              <a:lnSpc>
                <a:spcPct val="95800"/>
              </a:lnSpc>
              <a:spcBef>
                <a:spcPts val="3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-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maha-zava-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dehibe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Olona</a:t>
            </a:r>
            <a:r>
              <a:rPr dirty="0" sz="13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izay</a:t>
            </a:r>
            <a:r>
              <a:rPr dirty="0" sz="1300" spc="-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raisina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ho</a:t>
            </a:r>
            <a:r>
              <a:rPr dirty="0" sz="13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mitovy</a:t>
            </a:r>
            <a:r>
              <a:rPr dirty="0" sz="13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fahamendrehana</a:t>
            </a:r>
            <a:r>
              <a:rPr dirty="0" sz="13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tsy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an-kanavaka,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fanajana</a:t>
            </a:r>
            <a:r>
              <a:rPr dirty="0" sz="1300" spc="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fahasamihafana,</a:t>
            </a:r>
            <a:r>
              <a:rPr dirty="0" sz="1300" spc="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fifanampiana</a:t>
            </a:r>
            <a:r>
              <a:rPr dirty="0" sz="1300" spc="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ary</a:t>
            </a:r>
            <a:r>
              <a:rPr dirty="0" sz="1300" spc="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7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fijerena</a:t>
            </a:r>
            <a:r>
              <a:rPr dirty="0" sz="1300" spc="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manokana</a:t>
            </a:r>
            <a:r>
              <a:rPr dirty="0" sz="1300" spc="5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ireo</a:t>
            </a:r>
            <a:r>
              <a:rPr dirty="0" sz="1300" spc="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marefo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sy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ireo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madinika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ary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ireo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voahiliky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fiarahamonina.</a:t>
            </a:r>
            <a:endParaRPr sz="1300">
              <a:latin typeface="Times New Roman"/>
              <a:cs typeface="Times New Roman"/>
            </a:endParaRPr>
          </a:p>
          <a:p>
            <a:pPr algn="just" marL="283845" indent="-271145">
              <a:lnSpc>
                <a:spcPts val="1525"/>
              </a:lnSpc>
              <a:spcBef>
                <a:spcPts val="400"/>
              </a:spcBef>
              <a:buAutoNum type="arabicPeriod" startAt="8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Inona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no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zava-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baovao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atolotry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Etika-sy-Toekarena?</a:t>
            </a:r>
            <a:endParaRPr sz="1300">
              <a:latin typeface="Times New Roman"/>
              <a:cs typeface="Times New Roman"/>
            </a:endParaRPr>
          </a:p>
          <a:p>
            <a:pPr algn="just" marL="283845" marR="8890">
              <a:lnSpc>
                <a:spcPts val="1500"/>
              </a:lnSpc>
              <a:spcBef>
                <a:spcPts val="6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fijerena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izao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tontolo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izao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ho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Trano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Iombonana,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miainga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amin’ny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Fianakaviana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sy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ny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Vondrom-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piarahamonina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izay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misy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antsika.</a:t>
            </a:r>
            <a:endParaRPr sz="1300">
              <a:latin typeface="Times New Roman"/>
              <a:cs typeface="Times New Roman"/>
            </a:endParaRPr>
          </a:p>
          <a:p>
            <a:pPr algn="just" marL="283845" indent="-271145">
              <a:lnSpc>
                <a:spcPts val="1525"/>
              </a:lnSpc>
              <a:spcBef>
                <a:spcPts val="355"/>
              </a:spcBef>
              <a:buAutoNum type="arabicPeriod" startAt="9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Ahoana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no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ahafahany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manova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fiainan’ny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olona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sy</a:t>
            </a:r>
            <a:r>
              <a:rPr dirty="0" sz="1300" spc="-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fiarahamonina?</a:t>
            </a:r>
            <a:endParaRPr sz="1300">
              <a:latin typeface="Times New Roman"/>
              <a:cs typeface="Times New Roman"/>
            </a:endParaRPr>
          </a:p>
          <a:p>
            <a:pPr algn="just" marL="283845" marR="5715">
              <a:lnSpc>
                <a:spcPts val="1500"/>
              </a:lnSpc>
              <a:spcBef>
                <a:spcPts val="6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Amin’ny</a:t>
            </a:r>
            <a:r>
              <a:rPr dirty="0" sz="1300" spc="17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alalan’ny</a:t>
            </a:r>
            <a:r>
              <a:rPr dirty="0" sz="1300" spc="19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fampiombonana</a:t>
            </a:r>
            <a:r>
              <a:rPr dirty="0" sz="1300" spc="18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18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fahombiazan’ny</a:t>
            </a:r>
            <a:r>
              <a:rPr dirty="0" sz="1300" spc="19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toekarena</a:t>
            </a:r>
            <a:r>
              <a:rPr dirty="0" sz="1300" spc="19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sy</a:t>
            </a:r>
            <a:r>
              <a:rPr dirty="0" sz="1300" spc="17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17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firaisankina,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amin’ny</a:t>
            </a:r>
            <a:r>
              <a:rPr dirty="0" sz="1300" spc="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fanajana</a:t>
            </a:r>
            <a:r>
              <a:rPr dirty="0" sz="1300" spc="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zavaboary</a:t>
            </a:r>
            <a:r>
              <a:rPr dirty="0" sz="1300" spc="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ary</a:t>
            </a:r>
            <a:r>
              <a:rPr dirty="0" sz="1300" spc="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amin’ny</a:t>
            </a:r>
            <a:r>
              <a:rPr dirty="0" sz="1300" spc="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fampiasana</a:t>
            </a:r>
            <a:r>
              <a:rPr dirty="0" sz="1300" spc="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fahalalana</a:t>
            </a:r>
            <a:r>
              <a:rPr dirty="0" sz="1300" spc="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sy</a:t>
            </a:r>
            <a:r>
              <a:rPr dirty="0" sz="1300" spc="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teknolojia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amin’izao</a:t>
            </a:r>
            <a:r>
              <a:rPr dirty="0" sz="1300" spc="-6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androntsika</a:t>
            </a:r>
            <a:r>
              <a:rPr dirty="0" sz="1300" spc="-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izao.</a:t>
            </a:r>
            <a:endParaRPr sz="1300">
              <a:latin typeface="Times New Roman"/>
              <a:cs typeface="Times New Roman"/>
            </a:endParaRPr>
          </a:p>
          <a:p>
            <a:pPr algn="just" marL="283845" indent="-271145">
              <a:lnSpc>
                <a:spcPts val="1525"/>
              </a:lnSpc>
              <a:spcBef>
                <a:spcPts val="355"/>
              </a:spcBef>
              <a:buAutoNum type="arabicPeriod" startAt="10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Inona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no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ifandraisan’ny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Etika-sy-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Toekarena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sy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hoavin’izao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tontolo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izao?</a:t>
            </a:r>
            <a:endParaRPr sz="1300">
              <a:latin typeface="Times New Roman"/>
              <a:cs typeface="Times New Roman"/>
            </a:endParaRPr>
          </a:p>
          <a:p>
            <a:pPr algn="just" marL="283845" marR="5715">
              <a:lnSpc>
                <a:spcPct val="95800"/>
              </a:lnSpc>
              <a:spcBef>
                <a:spcPts val="30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Satria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Etika-sy-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Toekarena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dia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manentana</a:t>
            </a:r>
            <a:r>
              <a:rPr dirty="0" sz="1300" spc="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olombelona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hankasitraka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bebe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kokoa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ny 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maha-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izy</a:t>
            </a:r>
            <a:r>
              <a:rPr dirty="0" sz="1300" spc="40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azy</a:t>
            </a:r>
            <a:r>
              <a:rPr dirty="0" sz="1300" spc="40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manontolo</a:t>
            </a:r>
            <a:r>
              <a:rPr dirty="0" sz="1300" spc="4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ary</a:t>
            </a:r>
            <a:r>
              <a:rPr dirty="0" sz="1300" spc="409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hanorina</a:t>
            </a:r>
            <a:r>
              <a:rPr dirty="0" sz="1300" spc="40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fiarahamonina</a:t>
            </a:r>
            <a:r>
              <a:rPr dirty="0" sz="1300" spc="4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anjakan’ny</a:t>
            </a:r>
            <a:r>
              <a:rPr dirty="0" sz="1300" spc="4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fahamarinana</a:t>
            </a:r>
            <a:r>
              <a:rPr dirty="0" sz="1300" spc="409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sy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firaisankina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bebe</a:t>
            </a:r>
            <a:r>
              <a:rPr dirty="0" sz="1300" spc="-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kokoa.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2261" y="427735"/>
            <a:ext cx="3667125" cy="9671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20320">
              <a:lnSpc>
                <a:spcPts val="1530"/>
              </a:lnSpc>
              <a:spcBef>
                <a:spcPts val="95"/>
              </a:spcBef>
            </a:pP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Fondation</a:t>
            </a:r>
            <a:r>
              <a:rPr dirty="0" sz="1300" spc="-40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«Etica</a:t>
            </a:r>
            <a:r>
              <a:rPr dirty="0" sz="1300" spc="-40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ed</a:t>
            </a:r>
            <a:r>
              <a:rPr dirty="0" sz="1300" spc="-30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3A3838"/>
                </a:solidFill>
                <a:latin typeface="Times New Roman"/>
                <a:cs typeface="Times New Roman"/>
              </a:rPr>
              <a:t>Economia»</a:t>
            </a:r>
            <a:endParaRPr sz="1300">
              <a:latin typeface="Times New Roman"/>
              <a:cs typeface="Times New Roman"/>
            </a:endParaRPr>
          </a:p>
          <a:p>
            <a:pPr algn="ctr" marL="24765">
              <a:lnSpc>
                <a:spcPts val="1290"/>
              </a:lnSpc>
            </a:pP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ao</a:t>
            </a:r>
            <a:r>
              <a:rPr dirty="0" sz="1100" spc="-1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Bassano</a:t>
            </a:r>
            <a:r>
              <a:rPr dirty="0" sz="1100" spc="-1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del</a:t>
            </a:r>
            <a:r>
              <a:rPr dirty="0" sz="1100" spc="-5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 spc="-10">
                <a:solidFill>
                  <a:srgbClr val="3A3838"/>
                </a:solidFill>
                <a:latin typeface="Times New Roman"/>
                <a:cs typeface="Times New Roman"/>
              </a:rPr>
              <a:t>Grappa</a:t>
            </a:r>
            <a:endParaRPr sz="1100">
              <a:latin typeface="Times New Roman"/>
              <a:cs typeface="Times New Roman"/>
            </a:endParaRPr>
          </a:p>
          <a:p>
            <a:pPr algn="ctr" marL="22225">
              <a:lnSpc>
                <a:spcPts val="1530"/>
              </a:lnSpc>
              <a:spcBef>
                <a:spcPts val="520"/>
              </a:spcBef>
            </a:pP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Hetsiky</a:t>
            </a:r>
            <a:r>
              <a:rPr dirty="0" sz="1300" spc="-45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ny</a:t>
            </a:r>
            <a:r>
              <a:rPr dirty="0" sz="1300" spc="-45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3A3838"/>
                </a:solidFill>
                <a:latin typeface="Times New Roman"/>
                <a:cs typeface="Times New Roman"/>
              </a:rPr>
              <a:t>Sekoly</a:t>
            </a: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ts val="1260"/>
              </a:lnSpc>
            </a:pP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«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T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C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4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D</a:t>
            </a:r>
            <a:r>
              <a:rPr dirty="0" sz="1100" spc="4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C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M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»</a:t>
            </a:r>
            <a:r>
              <a:rPr dirty="0" sz="1100" spc="4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M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R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4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-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T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50" b="1">
                <a:solidFill>
                  <a:srgbClr val="C00000"/>
                </a:solidFill>
                <a:latin typeface="Times New Roman"/>
                <a:cs typeface="Times New Roman"/>
              </a:rPr>
              <a:t>Y</a:t>
            </a:r>
            <a:endParaRPr sz="1100">
              <a:latin typeface="Times New Roman"/>
              <a:cs typeface="Times New Roman"/>
            </a:endParaRPr>
          </a:p>
          <a:p>
            <a:pPr algn="ctr" marL="24130">
              <a:lnSpc>
                <a:spcPts val="1290"/>
              </a:lnSpc>
            </a:pPr>
            <a:r>
              <a:rPr dirty="0" u="sng" sz="110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www.unietica.it</a:t>
            </a:r>
            <a:r>
              <a:rPr dirty="0" sz="1100" spc="-3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0462C1"/>
                </a:solidFill>
                <a:latin typeface="Times New Roman"/>
                <a:cs typeface="Times New Roman"/>
              </a:rPr>
              <a:t>-</a:t>
            </a:r>
            <a:r>
              <a:rPr dirty="0" sz="1100" spc="-35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3"/>
              </a:rPr>
              <a:t>www.unietica.net</a:t>
            </a:r>
            <a:endParaRPr sz="11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57545" y="479399"/>
            <a:ext cx="990600" cy="86273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06627" y="1810257"/>
            <a:ext cx="6144260" cy="788225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algn="just" marL="12700" marR="5080">
              <a:lnSpc>
                <a:spcPct val="95800"/>
              </a:lnSpc>
              <a:spcBef>
                <a:spcPts val="190"/>
              </a:spcBef>
            </a:pP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Raha te hahalala bebe kokoa ianao, tadiavo ny Sekolin’ny </a:t>
            </a:r>
            <a:r>
              <a:rPr dirty="0" sz="1800" spc="-10" i="1">
                <a:solidFill>
                  <a:srgbClr val="006FC0"/>
                </a:solidFill>
                <a:latin typeface="Times New Roman"/>
                <a:cs typeface="Times New Roman"/>
              </a:rPr>
              <a:t>Etika-sy-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Toekarena</a:t>
            </a:r>
            <a:r>
              <a:rPr dirty="0" sz="1800" spc="-6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ao</a:t>
            </a:r>
            <a:r>
              <a:rPr dirty="0" sz="1800" spc="-7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spc="-10" i="1">
                <a:solidFill>
                  <a:srgbClr val="006FC0"/>
                </a:solidFill>
                <a:latin typeface="Times New Roman"/>
                <a:cs typeface="Times New Roman"/>
              </a:rPr>
              <a:t>amin’ilay</a:t>
            </a:r>
            <a:r>
              <a:rPr dirty="0" sz="1800" spc="-6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“boaty”</a:t>
            </a:r>
            <a:r>
              <a:rPr dirty="0" sz="1800" spc="-6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izay</a:t>
            </a:r>
            <a:r>
              <a:rPr dirty="0" sz="1800" spc="-6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azon’ny</a:t>
            </a:r>
            <a:r>
              <a:rPr dirty="0" sz="1800" spc="-8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“Hetsika”</a:t>
            </a:r>
            <a:r>
              <a:rPr dirty="0" sz="1800" spc="-6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spc="-10" i="1">
                <a:solidFill>
                  <a:srgbClr val="006FC0"/>
                </a:solidFill>
                <a:latin typeface="Times New Roman"/>
                <a:cs typeface="Times New Roman"/>
              </a:rPr>
              <a:t>akaiky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anao</a:t>
            </a:r>
            <a:r>
              <a:rPr dirty="0" sz="1800" spc="-2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indrindra</a:t>
            </a:r>
            <a:r>
              <a:rPr dirty="0" sz="1800" spc="-2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omena</a:t>
            </a:r>
            <a:r>
              <a:rPr dirty="0" sz="1800" spc="-10" i="1">
                <a:solidFill>
                  <a:srgbClr val="006FC0"/>
                </a:solidFill>
                <a:latin typeface="Times New Roman"/>
                <a:cs typeface="Times New Roman"/>
              </a:rPr>
              <a:t> anao.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5715">
              <a:lnSpc>
                <a:spcPct val="96000"/>
              </a:lnSpc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lakile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USB-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nao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dia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tsy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fitaovana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nomerika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tsotra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fotsiny,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fa</a:t>
            </a:r>
            <a:r>
              <a:rPr dirty="0" sz="1300" spc="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mampisokatra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ho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anao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-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Sekolin’ny</a:t>
            </a:r>
            <a:r>
              <a:rPr dirty="0" sz="1300" spc="-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Etika-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sy-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Toekarena,</a:t>
            </a:r>
            <a:r>
              <a:rPr dirty="0" sz="1300" spc="-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ahitana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ireo</a:t>
            </a:r>
            <a:r>
              <a:rPr dirty="0" sz="1300" spc="-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singa</a:t>
            </a:r>
            <a:r>
              <a:rPr dirty="0" sz="1300" spc="-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ilaina</a:t>
            </a:r>
            <a:r>
              <a:rPr dirty="0" sz="1300" spc="-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ahafantarana</a:t>
            </a:r>
            <a:r>
              <a:rPr dirty="0" sz="1300" spc="-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-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tetikasa</a:t>
            </a:r>
            <a:r>
              <a:rPr dirty="0" sz="1300" spc="-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sy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ahafahana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manolotra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izany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amin’ny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ankizy,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zatovo,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tanora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ary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olon-dehibe.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Sokafy</a:t>
            </a:r>
            <a:r>
              <a:rPr dirty="0" sz="1300" spc="1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114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lakile,</a:t>
            </a:r>
            <a:r>
              <a:rPr dirty="0" sz="1300" spc="1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fidio</a:t>
            </a:r>
            <a:r>
              <a:rPr dirty="0" sz="1300" spc="114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1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fiteny</a:t>
            </a:r>
            <a:r>
              <a:rPr dirty="0" sz="1300" spc="114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ary</a:t>
            </a:r>
            <a:r>
              <a:rPr dirty="0" sz="1300" spc="1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safidio</a:t>
            </a:r>
            <a:r>
              <a:rPr dirty="0" sz="1300" spc="114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1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lalana</a:t>
            </a:r>
            <a:r>
              <a:rPr dirty="0" sz="1300" spc="114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mifanaraka</a:t>
            </a:r>
            <a:r>
              <a:rPr dirty="0" sz="1300" spc="1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indrindra</a:t>
            </a:r>
            <a:r>
              <a:rPr dirty="0" sz="1300" spc="1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amin’ny sokajin-taonanao.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60"/>
              </a:lnSpc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Mamoròna</a:t>
            </a:r>
            <a:r>
              <a:rPr dirty="0" sz="1300" spc="434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votoaty</a:t>
            </a:r>
            <a:r>
              <a:rPr dirty="0" sz="1300" spc="4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vaovao,</a:t>
            </a:r>
            <a:r>
              <a:rPr dirty="0" sz="1300" spc="4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zarao</a:t>
            </a:r>
            <a:r>
              <a:rPr dirty="0" sz="1300" spc="4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ny</a:t>
            </a:r>
            <a:r>
              <a:rPr dirty="0" sz="1300" spc="4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hevitrao</a:t>
            </a:r>
            <a:r>
              <a:rPr dirty="0" sz="1300" spc="434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ary</a:t>
            </a:r>
            <a:r>
              <a:rPr dirty="0" sz="1300" spc="459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entanina</a:t>
            </a:r>
            <a:r>
              <a:rPr dirty="0" sz="1300" spc="4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ianao</a:t>
            </a:r>
            <a:r>
              <a:rPr dirty="0" sz="1300" spc="4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ho</a:t>
            </a:r>
            <a:r>
              <a:rPr dirty="0" sz="1300" spc="4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anisan’ny</a:t>
            </a:r>
            <a:endParaRPr sz="1300">
              <a:latin typeface="Times New Roman"/>
              <a:cs typeface="Times New Roman"/>
            </a:endParaRPr>
          </a:p>
          <a:p>
            <a:pPr algn="just" marL="12700" marR="6350">
              <a:lnSpc>
                <a:spcPct val="95800"/>
              </a:lnSpc>
              <a:spcBef>
                <a:spcPts val="35"/>
              </a:spcBef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mpandray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anjara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mavitrika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amin’ny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fiovana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iombonana:</a:t>
            </a:r>
            <a:r>
              <a:rPr dirty="0" sz="1300" spc="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ao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anatin’ny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firaisankina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no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ahafahantsika</a:t>
            </a:r>
            <a:r>
              <a:rPr dirty="0" sz="1300" spc="1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manatsara</a:t>
            </a:r>
            <a:r>
              <a:rPr dirty="0" sz="1300" spc="1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izao</a:t>
            </a:r>
            <a:r>
              <a:rPr dirty="0" sz="1300" spc="1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tontolo</a:t>
            </a:r>
            <a:r>
              <a:rPr dirty="0" sz="1300" spc="114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izao</a:t>
            </a:r>
            <a:r>
              <a:rPr dirty="0" sz="1300" spc="1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sy</a:t>
            </a:r>
            <a:r>
              <a:rPr dirty="0" sz="1300" spc="1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mandray</a:t>
            </a:r>
            <a:r>
              <a:rPr dirty="0" sz="1300" spc="1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anjara</a:t>
            </a:r>
            <a:r>
              <a:rPr dirty="0" sz="1300" spc="1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amin’ny</a:t>
            </a:r>
            <a:r>
              <a:rPr dirty="0" sz="1300" spc="1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fananganana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fiarahamonina</a:t>
            </a:r>
            <a:r>
              <a:rPr dirty="0" sz="1300" spc="-7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anjakan’ny</a:t>
            </a:r>
            <a:r>
              <a:rPr dirty="0" sz="1300" spc="-7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fahamarinana.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5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25"/>
              </a:lnSpc>
            </a:pPr>
            <a:r>
              <a:rPr dirty="0" sz="1300" b="1">
                <a:latin typeface="Times New Roman"/>
                <a:cs typeface="Times New Roman"/>
              </a:rPr>
              <a:t>Mpitarika</a:t>
            </a:r>
            <a:r>
              <a:rPr dirty="0" sz="1300" spc="-2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ny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Hetsika: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Afrika</a:t>
            </a:r>
            <a:r>
              <a:rPr dirty="0" sz="1300" spc="-2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–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Madagasikara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>
                <a:latin typeface="Times New Roman"/>
                <a:cs typeface="Times New Roman"/>
              </a:rPr>
              <a:t>Marie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Candide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Horace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+261.324003378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5"/>
              </a:rPr>
              <a:t>mickaelcandide@moov.mg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 b="1">
                <a:latin typeface="Times New Roman"/>
                <a:cs typeface="Times New Roman"/>
              </a:rPr>
              <a:t>Mpitarika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ny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Hetsika: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Eoropa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–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Litoania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>
                <a:latin typeface="Times New Roman"/>
                <a:cs typeface="Times New Roman"/>
              </a:rPr>
              <a:t>Irena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Kluoniuvienè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+370.68636655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6"/>
              </a:rPr>
              <a:t>irenkluo@gmail.com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 spc="-10" b="1">
                <a:latin typeface="Times New Roman"/>
                <a:cs typeface="Times New Roman"/>
              </a:rPr>
              <a:t>Tompon’andraikitra</a:t>
            </a:r>
            <a:r>
              <a:rPr dirty="0" sz="1300" b="1">
                <a:latin typeface="Times New Roman"/>
                <a:cs typeface="Times New Roman"/>
              </a:rPr>
              <a:t> amin’ny</a:t>
            </a:r>
            <a:r>
              <a:rPr dirty="0" sz="1300" spc="-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Amerika</a:t>
            </a:r>
            <a:r>
              <a:rPr dirty="0" sz="1300" spc="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–</a:t>
            </a:r>
            <a:r>
              <a:rPr dirty="0" sz="1300" spc="-5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Arzantina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375"/>
              </a:lnSpc>
            </a:pPr>
            <a:r>
              <a:rPr dirty="0" sz="1200" spc="-10">
                <a:latin typeface="Times New Roman"/>
                <a:cs typeface="Times New Roman"/>
              </a:rPr>
              <a:t>Patricio/Patricia</a:t>
            </a:r>
            <a:r>
              <a:rPr dirty="0" sz="1200">
                <a:latin typeface="Times New Roman"/>
                <a:cs typeface="Times New Roman"/>
              </a:rPr>
              <a:t> Colombo Murua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+54.93875107802 +54.93875107849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u="sng" sz="12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7"/>
              </a:rPr>
              <a:t>pcmurua@gmail.com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500"/>
              </a:lnSpc>
            </a:pPr>
            <a:r>
              <a:rPr dirty="0" sz="1300" spc="-10" b="1">
                <a:latin typeface="Times New Roman"/>
                <a:cs typeface="Times New Roman"/>
              </a:rPr>
              <a:t>Tompon’andraikitra</a:t>
            </a:r>
            <a:r>
              <a:rPr dirty="0" sz="1300" spc="1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amin’i Azia</a:t>
            </a:r>
            <a:r>
              <a:rPr dirty="0" sz="1300" spc="1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– </a:t>
            </a:r>
            <a:r>
              <a:rPr dirty="0" sz="1300" spc="-20" b="1">
                <a:latin typeface="Times New Roman"/>
                <a:cs typeface="Times New Roman"/>
              </a:rPr>
              <a:t>Shina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00"/>
              </a:lnSpc>
            </a:pPr>
            <a:r>
              <a:rPr dirty="0" sz="1300">
                <a:latin typeface="Times New Roman"/>
                <a:cs typeface="Times New Roman"/>
              </a:rPr>
              <a:t>Jiang</a:t>
            </a:r>
            <a:r>
              <a:rPr dirty="0" sz="1300" spc="-5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Hao</a:t>
            </a:r>
            <a:r>
              <a:rPr dirty="0" sz="1300" spc="-5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(Pietro)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  <a:hlinkClick r:id="rId8"/>
              </a:rPr>
              <a:t>+86.13901615796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-50">
                <a:latin typeface="Times New Roman"/>
                <a:cs typeface="Times New Roman"/>
              </a:rPr>
              <a:t> </a:t>
            </a:r>
            <a:r>
              <a:rPr dirty="0" u="sng" sz="130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9"/>
              </a:rPr>
              <a:t>techcoo@163.com</a:t>
            </a:r>
            <a:r>
              <a:rPr dirty="0" sz="1300" spc="-45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0"/>
              </a:rPr>
              <a:t>pietro.jiang55@gmail.com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 spc="-10" b="1">
                <a:latin typeface="Times New Roman"/>
                <a:cs typeface="Times New Roman"/>
              </a:rPr>
              <a:t>Tompon’andraikitra</a:t>
            </a:r>
            <a:r>
              <a:rPr dirty="0" sz="1300" spc="3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amin’i</a:t>
            </a:r>
            <a:r>
              <a:rPr dirty="0" sz="1300" spc="20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Aostralia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>
                <a:latin typeface="Times New Roman"/>
                <a:cs typeface="Times New Roman"/>
              </a:rPr>
              <a:t>Carla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Rigoni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+61.412971909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1"/>
              </a:rPr>
              <a:t>miobiz12@gmail.com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 spc="-10" b="1">
                <a:latin typeface="Times New Roman"/>
                <a:cs typeface="Times New Roman"/>
              </a:rPr>
              <a:t>Solontena</a:t>
            </a:r>
            <a:r>
              <a:rPr dirty="0" sz="1300" spc="-1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ho</a:t>
            </a:r>
            <a:r>
              <a:rPr dirty="0" sz="1300" spc="-1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an’i</a:t>
            </a:r>
            <a:r>
              <a:rPr dirty="0" sz="1300" spc="-15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Hongria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>
                <a:latin typeface="Times New Roman"/>
                <a:cs typeface="Times New Roman"/>
              </a:rPr>
              <a:t>Elio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Baccilieri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+36.308962236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–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2"/>
              </a:rPr>
              <a:t>eliobaccilieri52@gmail.com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 spc="-10" b="1">
                <a:latin typeface="Times New Roman"/>
                <a:cs typeface="Times New Roman"/>
              </a:rPr>
              <a:t>Solontena</a:t>
            </a:r>
            <a:r>
              <a:rPr dirty="0" sz="1300" spc="-1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ho</a:t>
            </a:r>
            <a:r>
              <a:rPr dirty="0" sz="1300" spc="-1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an’i</a:t>
            </a:r>
            <a:r>
              <a:rPr dirty="0" sz="1300" spc="-15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Brezila</a:t>
            </a:r>
            <a:endParaRPr sz="1300">
              <a:latin typeface="Times New Roman"/>
              <a:cs typeface="Times New Roman"/>
            </a:endParaRPr>
          </a:p>
          <a:p>
            <a:pPr marL="12700" marR="1032510">
              <a:lnSpc>
                <a:spcPct val="96200"/>
              </a:lnSpc>
              <a:spcBef>
                <a:spcPts val="25"/>
              </a:spcBef>
            </a:pPr>
            <a:r>
              <a:rPr dirty="0" sz="1300">
                <a:latin typeface="Times New Roman"/>
                <a:cs typeface="Times New Roman"/>
              </a:rPr>
              <a:t>Danilo</a:t>
            </a:r>
            <a:r>
              <a:rPr dirty="0" sz="1300" spc="-6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D’Attanasio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Esposito</a:t>
            </a:r>
            <a:r>
              <a:rPr dirty="0" sz="1300" spc="-5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+39.328.6872597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3"/>
              </a:rPr>
              <a:t>danilodattanasio@gmail.com</a:t>
            </a:r>
            <a:r>
              <a:rPr dirty="0" sz="1300" spc="-1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Janessa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Pagnussat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+55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(54)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9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9972-</a:t>
            </a:r>
            <a:r>
              <a:rPr dirty="0" sz="1300">
                <a:latin typeface="Times New Roman"/>
                <a:cs typeface="Times New Roman"/>
              </a:rPr>
              <a:t>3754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4"/>
              </a:rPr>
              <a:t>janessapagnussat@hotmail.com</a:t>
            </a:r>
            <a:r>
              <a:rPr dirty="0" sz="1300" spc="-1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5"/>
              </a:rPr>
              <a:t>janessa.pagnussat@ufn.edu.br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55"/>
              </a:lnSpc>
            </a:pPr>
            <a:r>
              <a:rPr dirty="0" sz="1300" spc="-10" b="1">
                <a:latin typeface="Times New Roman"/>
                <a:cs typeface="Times New Roman"/>
              </a:rPr>
              <a:t>Solontena</a:t>
            </a:r>
            <a:r>
              <a:rPr dirty="0" sz="1300" spc="-1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ho</a:t>
            </a:r>
            <a:r>
              <a:rPr dirty="0" sz="1300" spc="-1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an’i</a:t>
            </a:r>
            <a:r>
              <a:rPr dirty="0" sz="1300" spc="-15" b="1">
                <a:latin typeface="Times New Roman"/>
                <a:cs typeface="Times New Roman"/>
              </a:rPr>
              <a:t> </a:t>
            </a:r>
            <a:r>
              <a:rPr dirty="0" sz="1300" spc="-20" b="1">
                <a:latin typeface="Times New Roman"/>
                <a:cs typeface="Times New Roman"/>
              </a:rPr>
              <a:t>Però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Gustavo Muñoz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Valdez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+51.951637966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 </a:t>
            </a:r>
            <a:r>
              <a:rPr dirty="0" u="sng" sz="12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6"/>
              </a:rPr>
              <a:t>gmunoz@siembrasostenible.com</a:t>
            </a:r>
            <a:r>
              <a:rPr dirty="0" sz="1200" spc="5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u="sng" sz="12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7"/>
              </a:rPr>
              <a:t>gm2050@gmail.com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500"/>
              </a:lnSpc>
            </a:pPr>
            <a:r>
              <a:rPr dirty="0" sz="1300" b="1">
                <a:latin typeface="Times New Roman"/>
                <a:cs typeface="Times New Roman"/>
              </a:rPr>
              <a:t>Mpamorona</a:t>
            </a:r>
            <a:r>
              <a:rPr dirty="0" sz="1300" spc="-2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–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foibe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any</a:t>
            </a:r>
            <a:r>
              <a:rPr dirty="0" sz="1300" spc="-25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Italia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>
                <a:latin typeface="Times New Roman"/>
                <a:cs typeface="Times New Roman"/>
              </a:rPr>
              <a:t>Tullio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Chiminazzo +39.335.6789943</a:t>
            </a:r>
            <a:r>
              <a:rPr dirty="0" sz="1300" spc="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–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8"/>
              </a:rPr>
              <a:t>tullio@tulliochiminazzo.it</a:t>
            </a:r>
            <a:r>
              <a:rPr dirty="0" sz="130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9"/>
              </a:rPr>
              <a:t>unietica@unietica.net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 b="1">
                <a:latin typeface="Times New Roman"/>
                <a:cs typeface="Times New Roman"/>
              </a:rPr>
              <a:t>Fondazione</a:t>
            </a:r>
            <a:r>
              <a:rPr dirty="0" sz="1300" spc="-65" b="1">
                <a:latin typeface="Times New Roman"/>
                <a:cs typeface="Times New Roman"/>
              </a:rPr>
              <a:t> </a:t>
            </a:r>
            <a:r>
              <a:rPr dirty="0" sz="1300" spc="-10" b="1">
                <a:latin typeface="Times New Roman"/>
                <a:cs typeface="Times New Roman"/>
              </a:rPr>
              <a:t>Italia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25"/>
              </a:lnSpc>
            </a:pPr>
            <a:r>
              <a:rPr dirty="0" sz="1300">
                <a:latin typeface="Times New Roman"/>
                <a:cs typeface="Times New Roman"/>
              </a:rPr>
              <a:t>«Etica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ed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Economia»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ao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Bassano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del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Grappa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+39.379.3713258</a:t>
            </a:r>
            <a:r>
              <a:rPr dirty="0" sz="1300" spc="29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0"/>
              </a:rPr>
              <a:t>unietica@unietica.it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  <a:spcBef>
                <a:spcPts val="1320"/>
              </a:spcBef>
            </a:pPr>
            <a:r>
              <a:rPr dirty="0" sz="1300">
                <a:latin typeface="Times New Roman"/>
                <a:cs typeface="Times New Roman"/>
              </a:rPr>
              <a:t>Roma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–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Bassano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del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Grappa,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17 Mey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2001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– 17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Mey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 spc="-20">
                <a:latin typeface="Times New Roman"/>
                <a:cs typeface="Times New Roman"/>
              </a:rPr>
              <a:t>2026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</a:pPr>
            <a:r>
              <a:rPr dirty="0" sz="1300" i="1">
                <a:latin typeface="Times New Roman"/>
                <a:cs typeface="Times New Roman"/>
              </a:rPr>
              <a:t>Tullio</a:t>
            </a:r>
            <a:r>
              <a:rPr dirty="0" sz="1300" spc="-65" i="1">
                <a:latin typeface="Times New Roman"/>
                <a:cs typeface="Times New Roman"/>
              </a:rPr>
              <a:t> </a:t>
            </a:r>
            <a:r>
              <a:rPr dirty="0" sz="1300" spc="-10" i="1">
                <a:latin typeface="Times New Roman"/>
                <a:cs typeface="Times New Roman"/>
              </a:rPr>
              <a:t>Chiminazzo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1C592FF4-3934-4324-B0DC-00EC6F3917F4}"/>
</file>

<file path=customXml/itemProps2.xml><?xml version="1.0" encoding="utf-8"?>
<ds:datastoreItem xmlns:ds="http://schemas.openxmlformats.org/officeDocument/2006/customXml" ds:itemID="{6ED52270-F1A2-4C10-A834-68E44D372A9B}"/>
</file>

<file path=customXml/itemProps3.xml><?xml version="1.0" encoding="utf-8"?>
<ds:datastoreItem xmlns:ds="http://schemas.openxmlformats.org/officeDocument/2006/customXml" ds:itemID="{33E365E8-CF89-40DB-9267-0329D0F9BE5A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Utente di Microsoft Office</dc:creator>
  <dcterms:created xsi:type="dcterms:W3CDTF">2026-09-18T14:07:32Z</dcterms:created>
  <dcterms:modified xsi:type="dcterms:W3CDTF">2026-09-18T14:07:32Z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2026-09-11T00:00:00Z</vt:filetime>
  </property>
  <property fmtid="{D5CDD505-2E9C-101B-9397-08002B2CF9AE}" pid="4" name="Creator">
    <vt:lpwstr>Microsoft® Word 2024</vt:lpwstr>
  </property>
  <property fmtid="{D5CDD505-2E9C-101B-9397-08002B2CF9AE}" pid="5" name="LastSaved">
    <vt:filetime>2026-09-18T00:00:00Z</vt:filetime>
  </property>
  <property fmtid="{D5CDD505-2E9C-101B-9397-08002B2CF9AE}" pid="6" name="Producer">
    <vt:lpwstr>Microsoft® Word 2024</vt:lpwstr>
  </property>
  <property fmtid="{D5CDD505-2E9C-101B-9397-08002B2CF9AE}" pid="7" name="ContentTypeId">
    <vt:lpwstr>0x010100501903D18363944EAB3DA1BC55680180</vt:lpwstr>
  </property>
</Properties>
</file>