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1236C34-CC79-4BF6-B092-67FAAC08F139}"/>
</file>

<file path=customXml/itemProps2.xml><?xml version="1.0" encoding="utf-8"?>
<ds:datastoreItem xmlns:ds="http://schemas.openxmlformats.org/officeDocument/2006/customXml" ds:itemID="{D8052A86-B21B-498A-8CB1-7EF48D8EB791}"/>
</file>

<file path=customXml/itemProps3.xml><?xml version="1.0" encoding="utf-8"?>
<ds:datastoreItem xmlns:ds="http://schemas.openxmlformats.org/officeDocument/2006/customXml" ds:itemID="{D9215CB8-E5D9-42C6-9AD8-5730230FB7A0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