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F9002C23-7E9B-42CF-B794-A61B236446C9}"/>
</file>

<file path=customXml/itemProps2.xml><?xml version="1.0" encoding="utf-8"?>
<ds:datastoreItem xmlns:ds="http://schemas.openxmlformats.org/officeDocument/2006/customXml" ds:itemID="{F20892C8-896B-44B7-BF8A-8B8CBFDE6718}"/>
</file>

<file path=customXml/itemProps3.xml><?xml version="1.0" encoding="utf-8"?>
<ds:datastoreItem xmlns:ds="http://schemas.openxmlformats.org/officeDocument/2006/customXml" ds:itemID="{A53F3F1E-A05C-4C8A-A092-8DEC717B25C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