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A2C58C6C-0381-4A9C-90BD-010619318570}"/>
</file>

<file path=customXml/itemProps2.xml><?xml version="1.0" encoding="utf-8"?>
<ds:datastoreItem xmlns:ds="http://schemas.openxmlformats.org/officeDocument/2006/customXml" ds:itemID="{9A2B8BC2-59AF-42E2-9C31-5CD5ABDDD0FF}"/>
</file>

<file path=customXml/itemProps3.xml><?xml version="1.0" encoding="utf-8"?>
<ds:datastoreItem xmlns:ds="http://schemas.openxmlformats.org/officeDocument/2006/customXml" ds:itemID="{6C4A44A1-D274-46E5-9752-1972E9EB286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