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361762CA-5E1F-4333-8CB8-B075756D8ABF}"/>
</file>

<file path=customXml/itemProps2.xml><?xml version="1.0" encoding="utf-8"?>
<ds:datastoreItem xmlns:ds="http://schemas.openxmlformats.org/officeDocument/2006/customXml" ds:itemID="{8E6A16C3-4989-4319-B893-FF5F288B4482}"/>
</file>

<file path=customXml/itemProps3.xml><?xml version="1.0" encoding="utf-8"?>
<ds:datastoreItem xmlns:ds="http://schemas.openxmlformats.org/officeDocument/2006/customXml" ds:itemID="{7B36EA67-AE3A-48DD-A391-C92394089A4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