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311E5A10-988E-4B40-B865-3927DA1829E9}"/>
</file>

<file path=customXml/itemProps2.xml><?xml version="1.0" encoding="utf-8"?>
<ds:datastoreItem xmlns:ds="http://schemas.openxmlformats.org/officeDocument/2006/customXml" ds:itemID="{0E457A5E-0CAE-4A6B-816A-3E61E8AF1102}"/>
</file>

<file path=customXml/itemProps3.xml><?xml version="1.0" encoding="utf-8"?>
<ds:datastoreItem xmlns:ds="http://schemas.openxmlformats.org/officeDocument/2006/customXml" ds:itemID="{38DED58C-FF75-4F12-8B8C-E207B8443D6B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