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08FDA7E-DC87-4DC8-A9E5-A41E5F0F9B25}"/>
</file>

<file path=customXml/itemProps2.xml><?xml version="1.0" encoding="utf-8"?>
<ds:datastoreItem xmlns:ds="http://schemas.openxmlformats.org/officeDocument/2006/customXml" ds:itemID="{50332FC5-3ED1-4289-B6A6-22A98BFAC5A0}"/>
</file>

<file path=customXml/itemProps3.xml><?xml version="1.0" encoding="utf-8"?>
<ds:datastoreItem xmlns:ds="http://schemas.openxmlformats.org/officeDocument/2006/customXml" ds:itemID="{AED58036-267C-4B49-AA54-39327BA6ABE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