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CBDB1E1-F30B-4476-94F0-5B1FDDBAD80C}"/>
</file>

<file path=customXml/itemProps2.xml><?xml version="1.0" encoding="utf-8"?>
<ds:datastoreItem xmlns:ds="http://schemas.openxmlformats.org/officeDocument/2006/customXml" ds:itemID="{58DB3D68-E38D-4A17-9FB1-35648891D032}"/>
</file>

<file path=customXml/itemProps3.xml><?xml version="1.0" encoding="utf-8"?>
<ds:datastoreItem xmlns:ds="http://schemas.openxmlformats.org/officeDocument/2006/customXml" ds:itemID="{84A49A89-98A4-4732-819A-E735E2C81B10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