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00E08D85-C22E-4DDF-9A76-41AFD5C62749}"/>
</file>

<file path=customXml/itemProps2.xml><?xml version="1.0" encoding="utf-8"?>
<ds:datastoreItem xmlns:ds="http://schemas.openxmlformats.org/officeDocument/2006/customXml" ds:itemID="{0A22B0A5-AA48-4F84-8BA0-2B8C352E234C}"/>
</file>

<file path=customXml/itemProps3.xml><?xml version="1.0" encoding="utf-8"?>
<ds:datastoreItem xmlns:ds="http://schemas.openxmlformats.org/officeDocument/2006/customXml" ds:itemID="{B73A2430-A811-4DC9-AC1F-EACB2DCDC436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