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EEB35133-FBCE-4E85-86A3-8F2A236A9D3A}"/>
</file>

<file path=customXml/itemProps2.xml><?xml version="1.0" encoding="utf-8"?>
<ds:datastoreItem xmlns:ds="http://schemas.openxmlformats.org/officeDocument/2006/customXml" ds:itemID="{3302CA36-6B4E-4CB4-9EE8-F8E67E304C32}"/>
</file>

<file path=customXml/itemProps3.xml><?xml version="1.0" encoding="utf-8"?>
<ds:datastoreItem xmlns:ds="http://schemas.openxmlformats.org/officeDocument/2006/customXml" ds:itemID="{4FF68112-E57F-4BF7-BAEF-D3C30921E4C2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