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8BC677DD-CC45-4EB7-BAFC-F54A1D9F7FB8}"/>
</file>

<file path=customXml/itemProps2.xml><?xml version="1.0" encoding="utf-8"?>
<ds:datastoreItem xmlns:ds="http://schemas.openxmlformats.org/officeDocument/2006/customXml" ds:itemID="{B35745DB-764E-4A3C-B6A3-EB4AC6493CBF}"/>
</file>

<file path=customXml/itemProps3.xml><?xml version="1.0" encoding="utf-8"?>
<ds:datastoreItem xmlns:ds="http://schemas.openxmlformats.org/officeDocument/2006/customXml" ds:itemID="{F014FE07-53D3-4FB3-8BE6-5194D6C12F4D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