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7E982F8-8C6D-4406-83A4-D9AEFD01C901}"/>
</file>

<file path=customXml/itemProps2.xml><?xml version="1.0" encoding="utf-8"?>
<ds:datastoreItem xmlns:ds="http://schemas.openxmlformats.org/officeDocument/2006/customXml" ds:itemID="{3AF51DBD-A8E2-4430-BD06-99F620492D67}"/>
</file>

<file path=customXml/itemProps3.xml><?xml version="1.0" encoding="utf-8"?>
<ds:datastoreItem xmlns:ds="http://schemas.openxmlformats.org/officeDocument/2006/customXml" ds:itemID="{45B1D427-73DB-48D4-9A61-FDD0D79608F1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