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71231" cy="1071067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28F17A1B-9EAF-4A35-884B-1BA4EF064BC8}"/>
</file>

<file path=customXml/itemProps2.xml><?xml version="1.0" encoding="utf-8"?>
<ds:datastoreItem xmlns:ds="http://schemas.openxmlformats.org/officeDocument/2006/customXml" ds:itemID="{9178ABCB-752D-49D5-9B5B-62C9F8D78BC3}"/>
</file>

<file path=customXml/itemProps3.xml><?xml version="1.0" encoding="utf-8"?>
<ds:datastoreItem xmlns:ds="http://schemas.openxmlformats.org/officeDocument/2006/customXml" ds:itemID="{D8D9D7B5-9466-4E0B-A5AB-5F062764D92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