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5.xml"/><Relationship Id="rId5" Type="http://schemas.openxmlformats.org/officeDocument/2006/relationships/theme" Target="theme/theme1.xml"/><Relationship Id="rId15" Type="http://schemas.openxmlformats.org/officeDocument/2006/relationships/customXml" Target="../customXml/item3.xml"/><Relationship Id="rId10" Type="http://schemas.openxmlformats.org/officeDocument/2006/relationships/slide" Target="slides/slide4.xml"/><Relationship Id="rId4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740B61A-177B-4DE5-B892-10280C7202DB}"/>
</file>

<file path=customXml/itemProps2.xml><?xml version="1.0" encoding="utf-8"?>
<ds:datastoreItem xmlns:ds="http://schemas.openxmlformats.org/officeDocument/2006/customXml" ds:itemID="{C515191C-1532-444C-8C09-8F79F211B8D1}"/>
</file>

<file path=customXml/itemProps3.xml><?xml version="1.0" encoding="utf-8"?>
<ds:datastoreItem xmlns:ds="http://schemas.openxmlformats.org/officeDocument/2006/customXml" ds:itemID="{10262CE8-1355-49C8-B694-13132BD81F7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