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872DDC9-1C03-45A9-BB62-59D62CA68241}"/>
</file>

<file path=customXml/itemProps2.xml><?xml version="1.0" encoding="utf-8"?>
<ds:datastoreItem xmlns:ds="http://schemas.openxmlformats.org/officeDocument/2006/customXml" ds:itemID="{4660FDA5-F752-4EE1-8054-5332C0C3680C}"/>
</file>

<file path=customXml/itemProps3.xml><?xml version="1.0" encoding="utf-8"?>
<ds:datastoreItem xmlns:ds="http://schemas.openxmlformats.org/officeDocument/2006/customXml" ds:itemID="{2061B96D-AEFE-4696-8FBC-0034FFD5C57F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