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BFB4EBCB-803D-4DCB-B09D-E6E2347364D0}"/>
</file>

<file path=customXml/itemProps2.xml><?xml version="1.0" encoding="utf-8"?>
<ds:datastoreItem xmlns:ds="http://schemas.openxmlformats.org/officeDocument/2006/customXml" ds:itemID="{F2C443A7-6EDE-4D7E-B731-76F17FB3C218}"/>
</file>

<file path=customXml/itemProps3.xml><?xml version="1.0" encoding="utf-8"?>
<ds:datastoreItem xmlns:ds="http://schemas.openxmlformats.org/officeDocument/2006/customXml" ds:itemID="{85B9279E-B98D-4DF1-A1E4-11DA69552FC0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